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9" r:id="rId2"/>
    <p:sldId id="375" r:id="rId3"/>
    <p:sldId id="376" r:id="rId4"/>
    <p:sldId id="377" r:id="rId5"/>
    <p:sldId id="378" r:id="rId6"/>
    <p:sldId id="379" r:id="rId7"/>
    <p:sldId id="272" r:id="rId8"/>
  </p:sldIdLst>
  <p:sldSz cx="9906000" cy="6858000" type="A4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88" autoAdjust="0"/>
  </p:normalViewPr>
  <p:slideViewPr>
    <p:cSldViewPr>
      <p:cViewPr varScale="1">
        <p:scale>
          <a:sx n="81" d="100"/>
          <a:sy n="81" d="100"/>
        </p:scale>
        <p:origin x="1229" y="53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EB1E6D-2FA4-4110-B97C-50754521823A}" type="datetimeFigureOut">
              <a:rPr lang="zh-TW" altLang="en-US" smtClean="0"/>
              <a:pPr>
                <a:defRPr/>
              </a:pPr>
              <a:t>2017/9/8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8AE89-424E-41E0-9A25-E173DEDB078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E06B2-3DAA-4699-B69E-529EDF2A5EC0}" type="datetimeFigureOut">
              <a:rPr lang="zh-TW" altLang="en-US" smtClean="0"/>
              <a:pPr>
                <a:defRPr/>
              </a:pPr>
              <a:t>2017/9/8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ABA09-2983-4067-969A-7B16A4B6863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6577" y="274643"/>
            <a:ext cx="7078663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BC0B8F-5F52-4D74-A424-E3844F689958}" type="datetimeFigureOut">
              <a:rPr lang="zh-TW" altLang="en-US" smtClean="0"/>
              <a:pPr>
                <a:defRPr/>
              </a:pPr>
              <a:t>2017/9/8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A347F-8C2F-4D67-B112-31D85787107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EEFD6-5FCF-46AB-A0F2-5A789108EF6F}" type="datetimeFigureOut">
              <a:rPr lang="zh-TW" altLang="en-US" smtClean="0"/>
              <a:pPr>
                <a:defRPr/>
              </a:pPr>
              <a:t>2017/9/8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5CB05-B7F1-494D-AEDD-091B0E3CEE5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5D5052-8E7B-4191-BF9F-B4A05E05D387}" type="datetimeFigureOut">
              <a:rPr lang="zh-TW" altLang="en-US" smtClean="0"/>
              <a:pPr>
                <a:defRPr/>
              </a:pPr>
              <a:t>2017/9/8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2F5BE-FAE9-4622-9203-C0CCC886D60C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6575" y="1600205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48300" y="1600205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23BF5-38C7-426E-BBB9-01BE541BD114}" type="datetimeFigureOut">
              <a:rPr lang="zh-TW" altLang="en-US" smtClean="0"/>
              <a:pPr>
                <a:defRPr/>
              </a:pPr>
              <a:t>2017/9/8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04A0B-9EDA-40EA-89ED-062CAFD5AD0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64650A-9798-4982-875C-8B01C5402C51}" type="datetimeFigureOut">
              <a:rPr lang="zh-TW" altLang="en-US" smtClean="0"/>
              <a:pPr>
                <a:defRPr/>
              </a:pPr>
              <a:t>2017/9/8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BEA43-1B00-46B4-81F0-AE385D01A79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5A826-4A1F-4FB4-981A-10CD78FEA429}" type="datetimeFigureOut">
              <a:rPr lang="zh-TW" altLang="en-US" smtClean="0"/>
              <a:pPr>
                <a:defRPr/>
              </a:pPr>
              <a:t>2017/9/8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F3BD8-42F5-48E7-A953-4B73684632B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1F395-5CAF-4A83-AE13-C30FA7E40AA2}" type="datetimeFigureOut">
              <a:rPr lang="zh-TW" altLang="en-US" smtClean="0"/>
              <a:pPr>
                <a:defRPr/>
              </a:pPr>
              <a:t>2017/9/8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383B4-3464-4965-8240-315BB046330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560891-6D6D-48B7-A547-B0FAD7B00283}" type="datetimeFigureOut">
              <a:rPr lang="zh-TW" altLang="en-US" smtClean="0"/>
              <a:pPr>
                <a:defRPr/>
              </a:pPr>
              <a:t>2017/9/8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CF819-3DCC-4785-870D-F638C9B0AD0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343C7-36A8-4165-A246-0AF142B560E9}" type="datetimeFigureOut">
              <a:rPr lang="zh-TW" altLang="en-US" smtClean="0"/>
              <a:pPr>
                <a:defRPr/>
              </a:pPr>
              <a:t>2017/9/8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597EF-9CD9-4B5A-9CBA-8B2CA8286FF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C6902B-8342-431E-BE48-FD39A662DEA4}" type="datetimeFigureOut">
              <a:rPr lang="zh-TW" altLang="en-US" smtClean="0"/>
              <a:pPr>
                <a:defRPr/>
              </a:pPr>
              <a:t>2017/9/8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5EDEBC-7744-4B14-B89A-B0C67F5413F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標題 1"/>
          <p:cNvSpPr>
            <a:spLocks noGrp="1"/>
          </p:cNvSpPr>
          <p:nvPr>
            <p:ph type="title"/>
          </p:nvPr>
        </p:nvSpPr>
        <p:spPr>
          <a:xfrm>
            <a:off x="1784648" y="1124744"/>
            <a:ext cx="6995794" cy="352839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5300" b="1" dirty="0" smtClean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5300" b="1" dirty="0" smtClean="0">
                <a:latin typeface="標楷體" pitchFamily="65" charset="-120"/>
                <a:ea typeface="標楷體" pitchFamily="65" charset="-120"/>
              </a:rPr>
              <a:t>學年度友善校園宣導</a:t>
            </a:r>
            <a:r>
              <a:rPr lang="en-US" altLang="zh-TW" sz="5300" b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300" b="1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53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sz="53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禮貌、尊重、秩序、友愛、安全、</a:t>
            </a:r>
            <a:r>
              <a:rPr lang="zh-TW" altLang="en-US" sz="53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健康</a:t>
            </a:r>
            <a:r>
              <a:rPr lang="zh-TW" altLang="en-US" sz="5300" dirty="0" smtClean="0">
                <a:solidFill>
                  <a:srgbClr val="7030A0"/>
                </a:solidFill>
              </a:rPr>
              <a:t/>
            </a:r>
            <a:br>
              <a:rPr lang="zh-TW" altLang="en-US" sz="5300" dirty="0" smtClean="0">
                <a:solidFill>
                  <a:srgbClr val="7030A0"/>
                </a:solidFill>
              </a:rPr>
            </a:br>
            <a:endParaRPr lang="zh-TW" altLang="en-US" sz="53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-5762700" y="4214818"/>
            <a:ext cx="8915400" cy="4525963"/>
          </a:xfrm>
        </p:spPr>
        <p:txBody>
          <a:bodyPr/>
          <a:lstStyle/>
          <a:p>
            <a:pPr eaLnBrk="1" hangingPunct="1"/>
            <a:endParaRPr lang="zh-TW" altLang="en-US" smtClean="0">
              <a:latin typeface="微軟正黑體"/>
              <a:ea typeface="微軟正黑體"/>
            </a:endParaRPr>
          </a:p>
          <a:p>
            <a:pPr eaLnBrk="1" hangingPunct="1"/>
            <a:endParaRPr lang="zh-TW" altLang="en-US" dirty="0" smtClean="0">
              <a:latin typeface="微軟正黑體"/>
              <a:ea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1" t="21565" r="36465" b="18107"/>
          <a:stretch/>
        </p:blipFill>
        <p:spPr bwMode="auto">
          <a:xfrm>
            <a:off x="1627040" y="758016"/>
            <a:ext cx="5832648" cy="6099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文字方塊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00472" y="116632"/>
            <a:ext cx="6192688" cy="9361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lnSpc>
                <a:spcPts val="3500"/>
              </a:lnSpc>
              <a:spcAft>
                <a:spcPts val="0"/>
              </a:spcAft>
            </a:pPr>
            <a:r>
              <a:rPr lang="zh-TW" sz="32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桃園市龍安國小</a:t>
            </a:r>
            <a:r>
              <a:rPr lang="en-US" sz="32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106</a:t>
            </a:r>
            <a:r>
              <a:rPr lang="zh-TW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年度</a:t>
            </a:r>
            <a:r>
              <a:rPr lang="zh-TW" altLang="en-US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友善校園</a:t>
            </a:r>
            <a:r>
              <a:rPr lang="en-US" altLang="zh-TW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/>
            </a:r>
            <a:br>
              <a:rPr lang="en-US" altLang="zh-TW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      </a:t>
            </a:r>
            <a:r>
              <a:rPr lang="zh-TW" sz="3200" kern="100" dirty="0" smtClean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交通安全</a:t>
            </a:r>
            <a:r>
              <a:rPr lang="zh-TW" altLang="en-US" sz="3200" kern="100" dirty="0" smtClean="0"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  </a:t>
            </a:r>
            <a:r>
              <a:rPr lang="en-US" sz="3000" kern="100" dirty="0" smtClean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---</a:t>
            </a:r>
            <a:r>
              <a:rPr lang="zh-TW" sz="32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車輛遵行方向</a:t>
            </a:r>
            <a:endParaRPr lang="zh-TW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689304" y="1412776"/>
            <a:ext cx="2016224" cy="353943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7030A0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誠摯</a:t>
            </a:r>
            <a:r>
              <a:rPr lang="zh-TW" altLang="en-US" sz="2800" dirty="0" smtClean="0">
                <a:solidFill>
                  <a:srgbClr val="7030A0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邀請您加入交通志工行列，共同守護孩子上學路上的安全。一天不嫌少，五天真正好！</a:t>
            </a:r>
            <a:endParaRPr lang="zh-TW" altLang="en-US" sz="2800" dirty="0">
              <a:solidFill>
                <a:srgbClr val="7030A0"/>
              </a:solidFill>
              <a:latin typeface="華康流隸體" panose="03000709000000000000" pitchFamily="65" charset="-120"/>
              <a:ea typeface="華康流隸體" panose="030007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408" y="177520"/>
            <a:ext cx="977168" cy="116099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0" y="5578270"/>
            <a:ext cx="1296144" cy="12961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732" y="5373216"/>
            <a:ext cx="1295352" cy="12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0" t="34818" r="32629" b="13959"/>
          <a:stretch/>
        </p:blipFill>
        <p:spPr bwMode="auto">
          <a:xfrm>
            <a:off x="1568624" y="1196380"/>
            <a:ext cx="7488832" cy="5517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字方塊 2"/>
          <p:cNvSpPr txBox="1">
            <a:spLocks noChangeArrowheads="1"/>
          </p:cNvSpPr>
          <p:nvPr/>
        </p:nvSpPr>
        <p:spPr bwMode="auto">
          <a:xfrm>
            <a:off x="200472" y="188640"/>
            <a:ext cx="7992888" cy="115212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TW" sz="36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桃園市龍安國小</a:t>
            </a:r>
            <a:r>
              <a:rPr lang="en-US" sz="36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106</a:t>
            </a:r>
            <a:r>
              <a:rPr lang="zh-TW" sz="36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年度友善校園宣導</a:t>
            </a:r>
            <a:endParaRPr lang="zh-TW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955800">
              <a:lnSpc>
                <a:spcPts val="3500"/>
              </a:lnSpc>
              <a:spcAft>
                <a:spcPts val="0"/>
              </a:spcAft>
            </a:pPr>
            <a:r>
              <a:rPr lang="zh-TW" altLang="en-US" sz="3000" kern="100" dirty="0" smtClean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</a:t>
            </a:r>
            <a:r>
              <a:rPr lang="en-US" sz="3200" kern="100" dirty="0" smtClean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---</a:t>
            </a:r>
            <a:r>
              <a:rPr lang="zh-TW" sz="32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禮貌校園</a:t>
            </a:r>
            <a:endParaRPr lang="zh-TW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64" y="1700808"/>
            <a:ext cx="977168" cy="116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/>
          <p:nvPr/>
        </p:nvPicPr>
        <p:blipFill rotWithShape="1">
          <a:blip r:embed="rId2"/>
          <a:srcRect l="34510" t="23718" r="31873" b="19344"/>
          <a:stretch/>
        </p:blipFill>
        <p:spPr bwMode="auto">
          <a:xfrm>
            <a:off x="2072680" y="1129282"/>
            <a:ext cx="6048672" cy="5772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文字方塊 2"/>
          <p:cNvSpPr txBox="1">
            <a:spLocks noChangeArrowheads="1"/>
          </p:cNvSpPr>
          <p:nvPr/>
        </p:nvSpPr>
        <p:spPr bwMode="auto">
          <a:xfrm>
            <a:off x="200472" y="99586"/>
            <a:ext cx="7776864" cy="100139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TW" sz="36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桃園市龍安國小</a:t>
            </a:r>
            <a:r>
              <a:rPr lang="en-US" sz="36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106</a:t>
            </a:r>
            <a:r>
              <a:rPr lang="zh-TW" sz="36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年度友善校園宣導</a:t>
            </a:r>
            <a:endParaRPr lang="zh-TW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sz="3200" kern="100" dirty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</a:t>
            </a:r>
            <a:r>
              <a:rPr lang="zh-TW" altLang="en-US" sz="3200" kern="100" dirty="0" smtClean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3200" kern="100" dirty="0" smtClean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---</a:t>
            </a:r>
            <a:r>
              <a:rPr lang="zh-TW" sz="32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整潔有序校園</a:t>
            </a:r>
            <a:endParaRPr lang="zh-TW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/>
          <p:nvPr/>
        </p:nvPicPr>
        <p:blipFill rotWithShape="1">
          <a:blip r:embed="rId2"/>
          <a:srcRect l="34335" t="36342" r="32096" b="24092"/>
          <a:stretch/>
        </p:blipFill>
        <p:spPr bwMode="auto">
          <a:xfrm>
            <a:off x="1568624" y="1124744"/>
            <a:ext cx="7581776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字方塊 2"/>
          <p:cNvSpPr txBox="1">
            <a:spLocks noChangeArrowheads="1"/>
          </p:cNvSpPr>
          <p:nvPr/>
        </p:nvSpPr>
        <p:spPr bwMode="auto">
          <a:xfrm>
            <a:off x="200472" y="342264"/>
            <a:ext cx="7416824" cy="100139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TW" sz="34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桃園市龍安國小</a:t>
            </a:r>
            <a:r>
              <a:rPr lang="en-US" sz="34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106</a:t>
            </a:r>
            <a:r>
              <a:rPr lang="zh-TW" sz="34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年度友善校園宣導</a:t>
            </a:r>
            <a:endParaRPr lang="zh-TW" sz="3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sz="2600" kern="100" dirty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</a:t>
            </a:r>
            <a:r>
              <a:rPr lang="zh-TW" altLang="en-US" sz="2600" kern="100" dirty="0" smtClean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en-US" sz="3200" kern="100" dirty="0" smtClean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---</a:t>
            </a:r>
            <a:r>
              <a:rPr lang="zh-TW" sz="32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整潔有序校園</a:t>
            </a:r>
            <a:endParaRPr lang="zh-TW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5493536"/>
            <a:ext cx="977168" cy="116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6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6" y="5561856"/>
            <a:ext cx="1296144" cy="1296144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0" t="26546" r="35962" b="17216"/>
          <a:stretch/>
        </p:blipFill>
        <p:spPr bwMode="auto">
          <a:xfrm>
            <a:off x="1712640" y="1102659"/>
            <a:ext cx="7056784" cy="6952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文字方塊 2"/>
          <p:cNvSpPr txBox="1">
            <a:spLocks noChangeArrowheads="1"/>
          </p:cNvSpPr>
          <p:nvPr/>
        </p:nvSpPr>
        <p:spPr bwMode="auto">
          <a:xfrm>
            <a:off x="272480" y="134284"/>
            <a:ext cx="7344816" cy="9683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zh-TW" sz="34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桃園市龍安國小</a:t>
            </a:r>
            <a:r>
              <a:rPr lang="en-US" sz="34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106</a:t>
            </a:r>
            <a:r>
              <a:rPr lang="zh-TW" sz="34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年度友善校園宣導</a:t>
            </a:r>
            <a:endParaRPr lang="zh-TW" sz="3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sz="3400" kern="100" dirty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      </a:t>
            </a:r>
            <a:r>
              <a:rPr lang="zh-TW" altLang="en-US" sz="3400" kern="100" dirty="0" smtClean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3400" kern="100" dirty="0" smtClean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3200" kern="100" dirty="0">
                <a:effectLst/>
                <a:latin typeface="華康正顏楷體W7(P)" panose="03000700000000000000" pitchFamily="66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---</a:t>
            </a:r>
            <a:r>
              <a:rPr lang="zh-TW" sz="3200" kern="100" dirty="0">
                <a:effectLst/>
                <a:latin typeface="Calibri" panose="020F0502020204030204" pitchFamily="34" charset="0"/>
                <a:ea typeface="華康正顏楷體W7(P)" panose="03000700000000000000" pitchFamily="66" charset="-120"/>
                <a:cs typeface="Times New Roman" panose="02020603050405020304" pitchFamily="18" charset="0"/>
              </a:rPr>
              <a:t>健康安全校園</a:t>
            </a:r>
            <a:endParaRPr lang="zh-TW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696" y="976296"/>
            <a:ext cx="977168" cy="116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0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S_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67248" y="1571612"/>
            <a:ext cx="5238752" cy="5286388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95348" y="857232"/>
            <a:ext cx="84978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FF66FF"/>
                </a:solidFill>
                <a:latin typeface="標楷體" pitchFamily="65" charset="-120"/>
                <a:ea typeface="標楷體" pitchFamily="65" charset="-120"/>
              </a:rPr>
              <a:t>感謝您的蒞臨，讓我們為孩子一起努力！</a:t>
            </a:r>
          </a:p>
          <a:p>
            <a:endParaRPr lang="zh-TW" altLang="en-US" sz="2400" b="1" dirty="0" smtClean="0">
              <a:solidFill>
                <a:srgbClr val="FF66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Picture 2" descr="DSCN010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6000" contrast="60000"/>
          </a:blip>
          <a:srcRect/>
          <a:stretch>
            <a:fillRect/>
          </a:stretch>
        </p:blipFill>
        <p:spPr>
          <a:xfrm>
            <a:off x="523844" y="2571744"/>
            <a:ext cx="4215923" cy="3738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98</Words>
  <Application>Microsoft Office PowerPoint</Application>
  <PresentationFormat>A4 紙張 (210x297 公釐)</PresentationFormat>
  <Paragraphs>12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6" baseType="lpstr">
      <vt:lpstr>華康正顏楷體W7(P)</vt:lpstr>
      <vt:lpstr>華康流隸體</vt:lpstr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  106學年度友善校園宣導 ---禮貌、尊重、秩序、友愛、安全、健康 </vt:lpstr>
      <vt:lpstr>桃園市龍安國小106年度友善校園       交通安全  ---車輛遵行方向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W.X.C.Z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ZiyouXP</dc:creator>
  <cp:lastModifiedBy>USER</cp:lastModifiedBy>
  <cp:revision>150</cp:revision>
  <dcterms:created xsi:type="dcterms:W3CDTF">2015-02-25T05:57:25Z</dcterms:created>
  <dcterms:modified xsi:type="dcterms:W3CDTF">2017-09-08T02:36:34Z</dcterms:modified>
</cp:coreProperties>
</file>