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9"/>
  </p:notesMasterIdLst>
  <p:sldIdLst>
    <p:sldId id="278" r:id="rId3"/>
    <p:sldId id="257" r:id="rId4"/>
    <p:sldId id="258" r:id="rId5"/>
    <p:sldId id="279" r:id="rId6"/>
    <p:sldId id="282" r:id="rId7"/>
    <p:sldId id="267" r:id="rId8"/>
    <p:sldId id="266" r:id="rId9"/>
    <p:sldId id="265" r:id="rId10"/>
    <p:sldId id="271" r:id="rId11"/>
    <p:sldId id="268" r:id="rId12"/>
    <p:sldId id="270" r:id="rId13"/>
    <p:sldId id="269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E4B0-5C4C-4039-9937-2E3DF7095D73}" type="datetimeFigureOut">
              <a:rPr lang="zh-TW" altLang="en-US" smtClean="0"/>
              <a:t>2022/3/1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2C46-459C-41FA-BE1A-AABC14E69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3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E8C7AC-A836-449D-AA42-C3A2B5D5B0D0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110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F6DCB9-24DE-4F32-AAB6-36356155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A7255D-A0C0-453F-8416-4D82CE5A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E57-B020-4C5B-A988-E07D0B703B99}" type="datetimeFigureOut">
              <a:rPr lang="zh-TW" altLang="en-US" smtClean="0"/>
              <a:t>2022/3/1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BD0AE9-745A-43A4-B1EC-B313DD68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6B7669-D897-4114-A886-80E1E769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78-4656-46D3-B1E0-5F657A7AD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4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DF9D-8B6E-4027-A913-EF0037E05EE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B530-98D6-446A-821F-9D503F3CAB0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CFB4-4C00-4D19-8C88-39526F8895B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4A01-7776-42A9-B932-16E1B8A10D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6783-94AD-4CF3-81D4-465C3C2B72A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29C4-1841-4F76-AED0-80A1121E7F9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D1C6-D3D3-4D3C-909F-1645EB16800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0A29-F2CA-4CFE-A494-7B1D88D49F7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56CA-60C6-4A46-ADCC-FD617FECF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9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  <a:extLst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F50A-BA47-42F6-94FE-C1CFB92C476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E242-900F-4697-BD48-ED1912F46B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B340-337F-4642-BF9A-051BAF8D6C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D070-06E7-4A15-ADD1-2FFEFCEF399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349E-E5BC-4C39-AB9C-932A93BE32D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7D06-00B7-4695-89AF-81526923B40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3CE5-9EC5-4AB2-BA6F-A654732559D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88A5-8F97-48C6-815B-7C19B9F39C6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D60C-285B-4C53-960C-14AA3610B6D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7E3E-0BA0-469C-87C4-8AFA1D4A97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CD1D-D834-4E26-83C9-6E903958ACC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D882-8466-4BF5-A259-9EDAF0A18F2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DF36-507E-4DB3-8786-BBD77D9071A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96A3-591E-42A5-A865-2C0E628C73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C09962-B4DB-4DD7-BFC1-2BCDB33F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91ECEE-EA63-4B72-A887-9923B21F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B25589-7437-4850-A9E9-0FC422C0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BE57-B020-4C5B-A988-E07D0B703B99}" type="datetimeFigureOut">
              <a:rPr lang="zh-TW" altLang="en-US" smtClean="0"/>
              <a:t>2022/3/1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6A9D97-76D9-41C4-918C-948CC8B8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BEEEEB-05BB-4746-A0DA-0EC7E238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F578-4656-46D3-B1E0-5F657A7AD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6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031D51-DDC5-44F2-80F3-9DD733754A1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21A55C-CC73-4C9F-86F1-35384A2858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XHjFCPUM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>
          <a:xfrm>
            <a:off x="451338" y="902677"/>
            <a:ext cx="8229600" cy="1055077"/>
          </a:xfrm>
        </p:spPr>
        <p:txBody>
          <a:bodyPr/>
          <a:lstStyle/>
          <a:p>
            <a:pPr eaLnBrk="1" hangingPunct="1"/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r>
              <a:rPr lang="en-US" altLang="zh-TW" sz="4400" b="1" dirty="0">
                <a:latin typeface="微軟正黑體"/>
                <a:ea typeface="微軟正黑體"/>
              </a:rPr>
              <a:t>110</a:t>
            </a:r>
            <a:r>
              <a:rPr lang="zh-TW" altLang="en-US" sz="4400" b="1" dirty="0">
                <a:latin typeface="微軟正黑體"/>
                <a:ea typeface="微軟正黑體"/>
              </a:rPr>
              <a:t>學年度防災演練</a:t>
            </a:r>
            <a:br>
              <a:rPr lang="en-US" altLang="zh-TW" sz="4400" b="1" dirty="0">
                <a:latin typeface="微軟正黑體"/>
                <a:ea typeface="微軟正黑體"/>
              </a:rPr>
            </a:br>
            <a:r>
              <a:rPr lang="zh-TW" altLang="en-US" sz="4400" b="1" dirty="0">
                <a:latin typeface="微軟正黑體"/>
                <a:ea typeface="微軟正黑體"/>
              </a:rPr>
              <a:t>宣導資料</a:t>
            </a:r>
          </a:p>
        </p:txBody>
      </p:sp>
    </p:spTree>
    <p:extLst>
      <p:ext uri="{BB962C8B-B14F-4D97-AF65-F5344CB8AC3E}">
        <p14:creationId xmlns:p14="http://schemas.microsoft.com/office/powerpoint/2010/main" val="20992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1CABC4-0D4A-4996-AE75-F9BAF12D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1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抓住桌腳</a:t>
            </a:r>
            <a:endParaRPr lang="zh-TW" altLang="en-US" sz="441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2B651C-0C6D-41E5-8307-36406B995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1A502E2-B31D-4094-80EE-8874CC4B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E171B4-DF9F-41B0-91C7-220F333EE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5ABC18-8BB9-4948-AA75-15F43400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3194C5-93A6-48F0-BACE-D118A6FDA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82A8FD-D983-46BF-8721-E4483360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AD57A5-A0CF-4D5C-995A-AA3526266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962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5533A4-2F43-40F4-A825-5EEAD3EE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ADEEAF-383C-4F9A-A82C-A8D6AC2A5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421F0D4-D56D-4492-B350-0DCA39AF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6B25FB-16AA-4163-B5DD-D31425CB2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8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8275" y="-170984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防災演練重點</a:t>
            </a:r>
          </a:p>
        </p:txBody>
      </p:sp>
      <p:pic>
        <p:nvPicPr>
          <p:cNvPr id="4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275" y="834040"/>
            <a:ext cx="7886700" cy="22556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8275" y="3089710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★因應新冠肺炎疫情避免群聚，此次演練著重教室內就地掩蔽動作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請各班老師利用時間配合此份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講解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三項動作的要領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分聽到廣播發報地震警報時，各班老師帶領學生就地掩蔽，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確實做好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趴下、掩護、穩住三步驟，等待統一廣播再行自由活動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991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BC85532-BFCD-4854-B06F-DF8E5FA4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3947">
                <a:latin typeface="標楷體" pitchFamily="65" charset="-120"/>
                <a:ea typeface="標楷體" pitchFamily="65" charset="-120"/>
              </a:rPr>
              <a:t>國民小學</a:t>
            </a:r>
            <a:r>
              <a:rPr lang="zh-TW" altLang="en-US" sz="3947">
                <a:latin typeface="標楷體" pitchFamily="65" charset="-120"/>
                <a:ea typeface="標楷體" pitchFamily="65" charset="-120"/>
              </a:rPr>
              <a:t>各階段</a:t>
            </a:r>
            <a:r>
              <a:rPr lang="zh-TW" altLang="zh-TW" sz="3947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防災素養</a:t>
            </a:r>
            <a:endParaRPr lang="zh-TW" altLang="en-US" sz="3947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EB5804-89A0-41AF-A010-DBE70B877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DB41563-EB13-4789-B141-FC8BA537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1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幼兒園防災素養</a:t>
            </a:r>
            <a:endParaRPr lang="zh-TW" altLang="en-US" sz="441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9719EA-308E-4BD0-B50F-242AE8D50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6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774" y="759762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影片介紹</a:t>
            </a:r>
            <a:r>
              <a:rPr lang="en-US" altLang="zh-TW" dirty="0">
                <a:solidFill>
                  <a:srgbClr val="FF0000"/>
                </a:solidFill>
              </a:rPr>
              <a:t>~</a:t>
            </a:r>
            <a:r>
              <a:rPr lang="zh-TW" altLang="en-US" dirty="0">
                <a:solidFill>
                  <a:srgbClr val="FF0000"/>
                </a:solidFill>
              </a:rPr>
              <a:t>地震了怎麼辦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50219" y="2226248"/>
            <a:ext cx="6843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hlinkClick r:id="rId3"/>
              </a:rPr>
              <a:t>https://www.youtube.com/watch?v=3oXHjFCPUMk</a:t>
            </a:r>
            <a:endParaRPr lang="en-US" altLang="zh-TW" sz="2400" dirty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91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692150"/>
            <a:ext cx="6516687" cy="1595438"/>
          </a:xfrm>
        </p:spPr>
        <p:txBody>
          <a:bodyPr/>
          <a:lstStyle/>
          <a:p>
            <a:pPr algn="ctr" eaLnBrk="1" hangingPunct="1"/>
            <a:r>
              <a:rPr lang="en-US" altLang="zh-TW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br>
              <a:rPr lang="en-US" altLang="zh-TW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地震避難掩護正式演練</a:t>
            </a:r>
            <a:r>
              <a:rPr lang="zh-TW" altLang="en-US" sz="4800" b="1" dirty="0">
                <a:ln>
                  <a:noFill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7983" y="2592054"/>
            <a:ext cx="8208962" cy="3879850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行政院推動「國家防災日」「全國學生地震演習」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參加人員：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全校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教職員工生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實施時間：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日上午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  <a:p>
            <a:pPr eaLnBrk="1" hangingPunct="1"/>
            <a:r>
              <a:rPr lang="zh-TW" altLang="en-US" sz="2800" b="1" u="sng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一分鐘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內所有參與者完成地震避難掩護動作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個要領） </a:t>
            </a:r>
          </a:p>
        </p:txBody>
      </p:sp>
    </p:spTree>
    <p:extLst>
      <p:ext uri="{BB962C8B-B14F-4D97-AF65-F5344CB8AC3E}">
        <p14:creationId xmlns:p14="http://schemas.microsoft.com/office/powerpoint/2010/main" val="554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C1492FA-1D01-4239-AD71-EF873F78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EAD6C4-4826-4948-8A67-6F1778DE4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F59B74-183E-43C0-A6E3-B95716E7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C6128F-D328-407F-B667-A80EDA1C3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638657-867F-44F1-BAC4-14B9FC86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E8007B-A32C-4B81-8954-46CA86692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9E43E9-2C9A-4A91-BC85-68514435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341462-F336-4918-9551-A0910B8B0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194</Words>
  <Application>Microsoft Office PowerPoint</Application>
  <PresentationFormat>如螢幕大小 (4:3)</PresentationFormat>
  <Paragraphs>19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    110學年度防災演練 宣導資料</vt:lpstr>
      <vt:lpstr>國民小學各階段防災素養</vt:lpstr>
      <vt:lpstr>幼兒園防災素養</vt:lpstr>
      <vt:lpstr>影片介紹~地震了怎麼辦</vt:lpstr>
      <vt:lpstr>111年 地震避難掩護正式演練 </vt:lpstr>
      <vt:lpstr>PowerPoint 簡報</vt:lpstr>
      <vt:lpstr>PowerPoint 簡報</vt:lpstr>
      <vt:lpstr>PowerPoint 簡報</vt:lpstr>
      <vt:lpstr>PowerPoint 簡報</vt:lpstr>
      <vt:lpstr>抓住桌腳</vt:lpstr>
      <vt:lpstr>PowerPoint 簡報</vt:lpstr>
      <vt:lpstr>PowerPoint 簡報</vt:lpstr>
      <vt:lpstr>PowerPoint 簡報</vt:lpstr>
      <vt:lpstr>PowerPoint 簡報</vt:lpstr>
      <vt:lpstr>PowerPoint 簡報</vt:lpstr>
      <vt:lpstr>防災演練重點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防災演練小提醒</dc:title>
  <dc:creator>User</dc:creator>
  <cp:lastModifiedBy>user1001</cp:lastModifiedBy>
  <cp:revision>32</cp:revision>
  <dcterms:created xsi:type="dcterms:W3CDTF">2017-10-24T06:45:35Z</dcterms:created>
  <dcterms:modified xsi:type="dcterms:W3CDTF">2022-03-01T02:33:29Z</dcterms:modified>
</cp:coreProperties>
</file>