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68" r:id="rId4"/>
    <p:sldId id="267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4"/>
    <p:restoredTop sz="94648"/>
  </p:normalViewPr>
  <p:slideViewPr>
    <p:cSldViewPr snapToGrid="0" snapToObjects="1">
      <p:cViewPr varScale="1">
        <p:scale>
          <a:sx n="48" d="100"/>
          <a:sy n="48" d="100"/>
        </p:scale>
        <p:origin x="60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7C003D-A610-CD45-849B-A386C323A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080DB31-22D9-4045-AF84-1DFBD752F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F8F88C-3EB7-754D-B29B-F07A05FA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840EA8-D6B9-8745-8986-6FCD4472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15021C-1979-E740-B615-05A43205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4013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DA935-2C7F-EE43-910C-5DE8C0CB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9FB0D1-D423-8F47-9D81-6D214D5A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E7F29F-7468-0E42-8C5E-9E58F62D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A0534A-23C2-A545-B7FC-25EA21B5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4992E7-BBC4-DA40-B2EF-33668A5A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772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866920E-4765-7B4F-A4DB-5FECC665F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4DAD4DA-23EF-2B45-9414-AFFE2618A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857D9F-C7BF-5C49-9C7D-F25ADC72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FD46C3-9B6B-A740-BC05-A55639FB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47737A-B141-AD4E-8C61-B87769B2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124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D3D025-E9F2-2041-A48D-601C4F026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278B9D-547B-EE46-A87E-8409191ED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1pPr>
            <a:lvl2pPr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2pPr>
            <a:lvl3pPr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3pPr>
            <a:lvl4pPr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4pPr>
            <a:lvl5pPr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5pPr>
          </a:lstStyle>
          <a:p>
            <a:pPr lvl="0"/>
            <a:r>
              <a:rPr kumimoji="1" lang="zh-TW" altLang="en-US" dirty="0"/>
              <a:t>按一下以編輯母片文字樣式</a:t>
            </a:r>
          </a:p>
          <a:p>
            <a:pPr lvl="1"/>
            <a:r>
              <a:rPr kumimoji="1" lang="zh-TW" altLang="en-US" dirty="0"/>
              <a:t>第二層</a:t>
            </a:r>
          </a:p>
          <a:p>
            <a:pPr lvl="2"/>
            <a:r>
              <a:rPr kumimoji="1" lang="zh-TW" altLang="en-US" dirty="0"/>
              <a:t>第三層</a:t>
            </a:r>
          </a:p>
          <a:p>
            <a:pPr lvl="3"/>
            <a:r>
              <a:rPr kumimoji="1" lang="zh-TW" altLang="en-US" dirty="0"/>
              <a:t>第四層</a:t>
            </a:r>
          </a:p>
          <a:p>
            <a:pPr lvl="4"/>
            <a:r>
              <a:rPr kumimoji="1"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F17774-015B-204C-B297-C36F9CCC3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68E3964-4BC4-E141-8EE0-BDF12D05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4B6758-C88E-AA4D-B041-0734E0D7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0603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5CBD3A-4169-6748-A8E7-3270700B9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CD82FBE-4269-2E4D-B80D-8E4DB1B2D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E97A7D-28C1-8F4D-A5DE-67B926416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EE6037-4367-5746-B81A-14ECF9F4F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9A4669-7522-3744-B740-FDE84773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35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E25D7B-C5C7-1140-80C7-37E06D24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A6F0F49-1F4D-F642-AAAE-CB0C3BA0C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86C3A62-5F94-8D42-B31A-14EC498B8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7615D3A-D0EA-F743-9CE1-614C714C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81C9B7C-46D8-0447-AAEF-66F655E7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A560DD7-EAD2-3348-9CAD-8C7C53D3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1452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45E7D7-AE81-3C47-941C-5E6A36E41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314E16-5193-A74C-BC9A-99C7C1B92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D551F9-6F67-D141-BB36-A47617ECF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27F27FF-473B-3E47-B826-A8BE4E240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3E6963B-C2CC-C243-9ECD-9A2F3A5C2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4E86D5F-2675-794C-928D-C39E16A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4565758-3060-8F40-B4CA-69361FF15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188539A-4EBC-2644-935B-15FFED79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4874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975142-727A-0244-94F9-2D5EED9A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67236D-517E-0340-9450-B9907E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B6ACE47-4488-9E46-BDDA-4A072205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94631DB-E2EC-9241-8166-CD2C8EF66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708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50068F1-B1E2-AD47-9E0F-DA0504DB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ECA51E-A6C7-E443-811E-ADA5F41B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6D82CE0-E889-0743-A6B4-68896406A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0345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FBDA3E-9B53-434F-B8B5-4B48DCAF9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3D64CD-5BCA-D94B-B9D8-30029C0F8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1A6F7F9-EF4B-6841-8264-531158462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94F69FD-BC49-5A4F-820B-DFC40FB5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5E65379-8504-3145-8570-AC53209B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AC08AE-9B8B-7341-9D73-F7DD4495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2945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FD022F-AC98-444B-B6CB-3056200B6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A5EFD38-D293-8F4A-981C-18C8BF7D7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D615804-E658-5645-902B-45CECE1F6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04CF61-CE3D-0E48-9F04-20E62685D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1F7EEC-36E5-EA45-A501-C18616DE8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61CDBA-0859-EA44-876C-69846745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0964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8F9F99-6E0F-3F46-823C-2687E438C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A54AE8-1C04-9B4F-9E64-FA0856CF0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dirty="0"/>
              <a:t>按一下以編輯母片文字樣式</a:t>
            </a:r>
          </a:p>
          <a:p>
            <a:pPr lvl="1"/>
            <a:r>
              <a:rPr kumimoji="1" lang="zh-TW" altLang="en-US" dirty="0"/>
              <a:t>第二層</a:t>
            </a:r>
          </a:p>
          <a:p>
            <a:pPr lvl="2"/>
            <a:r>
              <a:rPr kumimoji="1" lang="zh-TW" altLang="en-US" dirty="0"/>
              <a:t>第三層</a:t>
            </a:r>
          </a:p>
          <a:p>
            <a:pPr lvl="3"/>
            <a:r>
              <a:rPr kumimoji="1" lang="zh-TW" altLang="en-US" dirty="0"/>
              <a:t>第四層</a:t>
            </a:r>
          </a:p>
          <a:p>
            <a:pPr lvl="4"/>
            <a:r>
              <a:rPr kumimoji="1"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F0091C-2C77-FF44-92BA-85B344FDE1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AD6A9-A59A-D44E-B35B-9453C565B5D9}" type="datetimeFigureOut">
              <a:rPr kumimoji="1" lang="zh-TW" altLang="en-US" smtClean="0"/>
              <a:t>2021/3/29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BE7C3B-2671-5246-BE1A-0A1F2FA33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A26533-99E4-4B49-9B20-0EE84E511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3B978-4C3F-C64C-8021-936004891E2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5246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文鼎標楷注音" panose="020B0602010101010101" pitchFamily="34" charset="-120"/>
          <a:ea typeface="文鼎標楷注音" panose="020B0602010101010101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文鼎標楷注音" panose="020B0602010101010101" pitchFamily="34" charset="-120"/>
          <a:ea typeface="文鼎標楷注音" panose="020B0602010101010101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文鼎標楷注音" panose="020B0602010101010101" pitchFamily="34" charset="-120"/>
          <a:ea typeface="文鼎標楷注音" panose="020B0602010101010101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文鼎標楷注音" panose="020B0602010101010101" pitchFamily="34" charset="-120"/>
          <a:ea typeface="文鼎標楷注音" panose="020B0602010101010101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文鼎標楷注音" panose="020B0602010101010101" pitchFamily="34" charset="-120"/>
          <a:ea typeface="文鼎標楷注音" panose="020B0602010101010101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文鼎標楷注音" panose="020B0602010101010101" pitchFamily="34" charset="-120"/>
          <a:ea typeface="文鼎標楷注音" panose="020B0602010101010101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rc.sfaa.gov.tw/crc_front/index.php?action=content&amp;uuid=a0d470e9-553c-46ad-a2af-b64aaff6453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2E61AF-7A57-2E4F-8682-CED738C8A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35" y="134754"/>
            <a:ext cx="11540690" cy="6593305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3200" dirty="0"/>
              <a:t>兒童節闖關活動</a:t>
            </a:r>
            <a:endParaRPr lang="en-US" altLang="zh-TW" sz="32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3200" dirty="0"/>
              <a:t>小龍小安今天上課拿</a:t>
            </a:r>
            <a:r>
              <a:rPr lang="zh-TW" altLang="en-US" sz="3200" dirty="0" smtClean="0"/>
              <a:t>到了</a:t>
            </a:r>
            <a:r>
              <a:rPr lang="en-US" altLang="zh-TW" sz="3200" dirty="0" smtClean="0">
                <a:latin typeface="+mn-lt"/>
              </a:rPr>
              <a:t>CRC</a:t>
            </a:r>
            <a:r>
              <a:rPr lang="zh-TW" altLang="en-US" sz="3200" dirty="0" smtClean="0"/>
              <a:t>的</a:t>
            </a:r>
            <a:r>
              <a:rPr lang="zh-TW" altLang="en-US" sz="3200" dirty="0" smtClean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挑</a:t>
            </a:r>
            <a:r>
              <a:rPr lang="zh-TW" altLang="en-US" sz="3200" dirty="0" smtClean="0"/>
              <a:t>戰書，</a:t>
            </a:r>
            <a:r>
              <a:rPr lang="zh-TW" altLang="en-US" sz="32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挑</a:t>
            </a:r>
            <a:r>
              <a:rPr lang="zh-TW" altLang="en-US" sz="3200" dirty="0" smtClean="0"/>
              <a:t>戰書</a:t>
            </a:r>
            <a:r>
              <a:rPr lang="zh-TW" altLang="en-US" sz="3200" dirty="0"/>
              <a:t>需要通關密碼才能破解，通關密碼是</a:t>
            </a:r>
            <a:r>
              <a:rPr lang="zh-TW" altLang="en-US" sz="3200" b="1" dirty="0"/>
              <a:t>四個字</a:t>
            </a:r>
            <a:r>
              <a:rPr lang="zh-TW" altLang="en-US" sz="3200" dirty="0"/>
              <a:t>，提示分散在學校的角落。請幫小龍小安找到通關密碼吧！</a:t>
            </a:r>
            <a:endParaRPr lang="en-US" altLang="zh-TW" sz="32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3200" dirty="0"/>
              <a:t>請</a:t>
            </a:r>
            <a:r>
              <a:rPr lang="zh-TW" altLang="en-US" sz="3200" dirty="0" smtClean="0"/>
              <a:t>依據學務處前方的地圖</a:t>
            </a:r>
            <a:r>
              <a:rPr lang="zh-TW" altLang="en-US" sz="3200" dirty="0"/>
              <a:t>，尋找關卡，關卡上會有</a:t>
            </a:r>
            <a:r>
              <a:rPr lang="zh-TW" altLang="en-US" sz="32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一</a:t>
            </a:r>
            <a:r>
              <a:rPr lang="zh-TW" altLang="en-US" sz="3200" dirty="0"/>
              <a:t>個問題，請你依據問題</a:t>
            </a:r>
            <a:r>
              <a:rPr lang="zh-TW" altLang="en-US" sz="3200" dirty="0" smtClean="0"/>
              <a:t>回答，並</a:t>
            </a:r>
            <a:r>
              <a:rPr lang="zh-TW" altLang="en-US" sz="3200" dirty="0"/>
              <a:t>將得到的提示記錄在你的闖關</a:t>
            </a:r>
            <a:r>
              <a:rPr lang="zh-TW" altLang="en-US" sz="3200" dirty="0" smtClean="0"/>
              <a:t>卡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在學務處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上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3200" dirty="0" smtClean="0"/>
              <a:t>完成</a:t>
            </a:r>
            <a:r>
              <a:rPr lang="zh-TW" altLang="en-US" sz="3200" dirty="0"/>
              <a:t>後，將你的闖關卡，投入學務</a:t>
            </a:r>
            <a:r>
              <a:rPr lang="zh-TW" altLang="en-US" sz="32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處</a:t>
            </a:r>
            <a:r>
              <a:rPr lang="zh-TW" altLang="en-US" sz="3200" dirty="0"/>
              <a:t>前的摸彩箱</a:t>
            </a:r>
            <a:r>
              <a:rPr lang="zh-TW" altLang="en-US" sz="3200" dirty="0" smtClean="0"/>
              <a:t>，</a:t>
            </a:r>
            <a:r>
              <a:rPr lang="en-US" altLang="zh-TW" sz="3200" dirty="0" smtClean="0"/>
              <a:t>4/6</a:t>
            </a:r>
            <a:r>
              <a:rPr lang="zh-TW" altLang="en-US" sz="3200" dirty="0"/>
              <a:t>兒童</a:t>
            </a:r>
            <a:r>
              <a:rPr lang="zh-TW" altLang="en-US" sz="3200" dirty="0" smtClean="0"/>
              <a:t>朝會時會公布</a:t>
            </a:r>
            <a:r>
              <a:rPr lang="zh-TW" altLang="en-US" sz="3200" dirty="0"/>
              <a:t>被抽中的幸運兒童。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0735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E33B1A1-E268-FF47-AA7F-DC889E61E4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en-US" sz="4800" dirty="0" smtClean="0"/>
              <a:t>如果我們遇到從小</a:t>
            </a:r>
            <a:r>
              <a:rPr lang="zh-TW" altLang="en-US" sz="4800" dirty="0"/>
              <a:t>耳</a:t>
            </a:r>
            <a:r>
              <a:rPr lang="zh-TW" altLang="en-US" sz="4800" dirty="0"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朵</a:t>
            </a:r>
            <a:r>
              <a:rPr lang="zh-TW" altLang="en-US" sz="4800" dirty="0"/>
              <a:t>就聽</a:t>
            </a:r>
            <a:r>
              <a:rPr lang="zh-TW" altLang="en-US" sz="48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4800" dirty="0" smtClean="0"/>
              <a:t>清楚的同學，我們</a:t>
            </a:r>
            <a:r>
              <a:rPr lang="zh-TW" altLang="en-US" sz="4800" dirty="0"/>
              <a:t>可以在她耳邊大聲地</a:t>
            </a:r>
            <a:r>
              <a:rPr lang="zh-TW" altLang="en-US" sz="4800" dirty="0" smtClean="0"/>
              <a:t>喊叫，讓她聽清楚。</a:t>
            </a:r>
            <a:endParaRPr lang="zh-TW" altLang="en-US" sz="4800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86AC015-BC99-2849-B755-1123741B42A5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ㄙ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3C5474E-40C2-E148-BF1D-F2B3D4BEE168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刀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8745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3" y="1542952"/>
            <a:ext cx="11001375" cy="2781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800" dirty="0"/>
              <a:t>我們可以到學校讀書，學習</a:t>
            </a:r>
            <a:r>
              <a:rPr lang="zh-TW" altLang="en-US" sz="4800" dirty="0" smtClean="0"/>
              <a:t>很多知識</a:t>
            </a:r>
            <a:r>
              <a:rPr lang="zh-TW" altLang="en-US" sz="4800" dirty="0"/>
              <a:t>，當我們遇到</a:t>
            </a:r>
            <a:r>
              <a:rPr lang="zh-TW" altLang="en-US" sz="48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4800" dirty="0"/>
              <a:t>懂的問題時，需要大人陪伴</a:t>
            </a:r>
            <a:r>
              <a:rPr lang="zh-TW" altLang="en-US" sz="4800" dirty="0"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一</a:t>
            </a:r>
            <a:r>
              <a:rPr lang="zh-TW" altLang="en-US" sz="4800" dirty="0"/>
              <a:t>起從網路、書籍獲得適合的資訊。</a:t>
            </a:r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6E63FC63-F553-4B40-A541-43C8D648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2245"/>
            <a:ext cx="10515600" cy="1325563"/>
          </a:xfrm>
          <a:solidFill>
            <a:srgbClr val="00B050"/>
          </a:solidFill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101B42D-7B96-BB46-B833-B4DAE7D3D97B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/>
              <a:t>錯誤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火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C14D4F4-4A64-AB48-B468-36F2FDFA7235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文鼎標楷注音" panose="020B0602010101010101" pitchFamily="34" charset="-120"/>
                <a:ea typeface="文鼎標楷注音" panose="020B0602010101010101" pitchFamily="34" charset="-12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ctr"/>
            <a:r>
              <a:rPr lang="zh-TW" altLang="en-US" dirty="0"/>
              <a:t>正確</a:t>
            </a:r>
            <a:endParaRPr lang="en-US" altLang="zh-TW" dirty="0"/>
          </a:p>
          <a:p>
            <a:pPr algn="ctr"/>
            <a:endParaRPr lang="en-US" altLang="zh-TW" dirty="0"/>
          </a:p>
          <a:p>
            <a:pPr algn="ctr"/>
            <a:r>
              <a:rPr lang="zh-TW" altLang="en-US" dirty="0"/>
              <a:t>糸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7906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E33B1A1-E268-FF47-AA7F-DC889E61E4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825624"/>
            <a:ext cx="11232682" cy="24864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800" dirty="0"/>
              <a:t>小</a:t>
            </a:r>
            <a:r>
              <a:rPr lang="zh-TW" altLang="en-US" sz="4800" dirty="0" smtClean="0"/>
              <a:t>棻很</a:t>
            </a:r>
            <a:r>
              <a:rPr lang="zh-TW" altLang="en-US" sz="4800" dirty="0"/>
              <a:t>討厭小茶，為了發洩心中的</a:t>
            </a:r>
            <a:r>
              <a:rPr lang="zh-TW" altLang="en-US" sz="48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</a:t>
            </a:r>
            <a:r>
              <a:rPr lang="zh-TW" altLang="en-US" sz="4800" dirty="0"/>
              <a:t>滿，常常到小茶臉書的每</a:t>
            </a:r>
            <a:r>
              <a:rPr lang="zh-TW" altLang="en-US" sz="4800" dirty="0"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一</a:t>
            </a:r>
            <a:r>
              <a:rPr lang="zh-TW" altLang="en-US" sz="4800" dirty="0"/>
              <a:t>篇貼文中留言嘲笑</a:t>
            </a:r>
            <a:r>
              <a:rPr lang="zh-TW" altLang="en-US" sz="48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謾</a:t>
            </a:r>
            <a:r>
              <a:rPr lang="zh-TW" altLang="en-US" sz="4800" dirty="0"/>
              <a:t>罵。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910372E-1E9E-E140-84DB-7F04FFFC65F6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勺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89E7CF3-F43A-1D40-B233-D1FCE4A5654A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合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960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BBAEAC-AF82-D644-AF07-21C99398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8" y="63086"/>
            <a:ext cx="11965593" cy="6755158"/>
          </a:xfrm>
        </p:spPr>
      </p:pic>
    </p:spTree>
    <p:extLst>
      <p:ext uri="{BB962C8B-B14F-4D97-AF65-F5344CB8AC3E}">
        <p14:creationId xmlns:p14="http://schemas.microsoft.com/office/powerpoint/2010/main" val="279130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題目散佈在校園中喔</a:t>
            </a:r>
            <a:r>
              <a:rPr lang="en-US" altLang="zh-TW" sz="5400" dirty="0" smtClean="0"/>
              <a:t>!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1687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兒權公約宣傳短片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crc.sfaa.gov.tw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crc_front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index.php?action</a:t>
            </a:r>
            <a:r>
              <a:rPr lang="en-US" altLang="zh-TW" dirty="0">
                <a:hlinkClick r:id="rId2"/>
              </a:rPr>
              <a:t>=</a:t>
            </a:r>
            <a:r>
              <a:rPr lang="en-US" altLang="zh-TW" dirty="0" err="1">
                <a:hlinkClick r:id="rId2"/>
              </a:rPr>
              <a:t>content&amp;uuid</a:t>
            </a:r>
            <a:r>
              <a:rPr lang="en-US" altLang="zh-TW" dirty="0">
                <a:hlinkClick r:id="rId2"/>
              </a:rPr>
              <a:t>=</a:t>
            </a:r>
            <a:r>
              <a:rPr lang="en-US" altLang="zh-TW" dirty="0" err="1">
                <a:hlinkClick r:id="rId2"/>
              </a:rPr>
              <a:t>a0d470e9-553c-46ad-a2af-b64aaff6453b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263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E33B1A1-E268-FF47-AA7F-DC889E61E4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259" y="1825625"/>
            <a:ext cx="11482939" cy="2032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3600" dirty="0"/>
              <a:t>喬巴因為鼻子是藍色的，和同伴不同，因此被排擠。我們應該要接納每個人的不同，以欣賞的眼光看待他們。</a:t>
            </a:r>
            <a:endParaRPr lang="en-US" altLang="zh-TW" sz="36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60EBBE3-BB98-B045-975B-9CD2037493B4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口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A28A1C3-B731-7545-9E23-94D4C06E0ECC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臼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83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4B1A0C-6CDB-D649-B52F-41F72ACEC6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CED723-7582-EA4A-B5C8-3F10DD82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19" y="1690689"/>
            <a:ext cx="10895798" cy="28241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zh-TW" altLang="en-US" sz="4000" dirty="0"/>
              <a:t>大雄有屬於自己的房間，但為了大雄的安全，他的爸</a:t>
            </a:r>
            <a:r>
              <a:rPr lang="zh-TW" altLang="en-US" sz="40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爸</a:t>
            </a:r>
            <a:r>
              <a:rPr lang="zh-TW" altLang="en-US" sz="4000" dirty="0"/>
              <a:t>媽</a:t>
            </a:r>
            <a:r>
              <a:rPr lang="zh-TW" altLang="en-US" sz="40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媽</a:t>
            </a:r>
            <a:r>
              <a:rPr lang="zh-TW" altLang="en-US" sz="4000" dirty="0"/>
              <a:t>可以直接進入他的房間，並且查看他</a:t>
            </a:r>
            <a:r>
              <a:rPr lang="zh-TW" altLang="en-US" sz="4000" dirty="0" smtClean="0"/>
              <a:t>的抽屜</a:t>
            </a:r>
            <a:r>
              <a:rPr lang="zh-TW" altLang="en-US" sz="4000" dirty="0"/>
              <a:t>、信件。</a:t>
            </a:r>
            <a:endParaRPr lang="en-US" altLang="zh-TW" sz="40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CAC3049-CBC8-2A44-B714-5EE65CD49B07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儿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63BD8AE-F164-294F-A453-5A38646EF813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男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2756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E33B1A1-E268-FF47-AA7F-DC889E61E4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87" y="1825625"/>
            <a:ext cx="11146055" cy="204628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4800" dirty="0"/>
              <a:t>鳴人家裡貧困，常常餓肚子沒吃飯，國家沒有義務提供任何協助，只能讓鳴人繼續餓肚子。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52F435E-61E9-DA49-9296-B380CBFA0ABE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木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B997672-712E-FA49-AABF-6BEE9AA6FD80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欠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1804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E33B1A1-E268-FF47-AA7F-DC889E61E4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4" y="1690689"/>
            <a:ext cx="11492564" cy="2919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當小丸子覺得很疲憊時，他隨時可以</a:t>
            </a:r>
            <a:r>
              <a:rPr lang="zh-TW" altLang="en-US" sz="4400" dirty="0" smtClean="0"/>
              <a:t>休息，並</a:t>
            </a:r>
            <a:r>
              <a:rPr lang="zh-TW" altLang="en-US" sz="4400" dirty="0"/>
              <a:t>可以依據</a:t>
            </a:r>
            <a:r>
              <a:rPr lang="zh-TW" altLang="en-US" sz="44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興</a:t>
            </a:r>
            <a:r>
              <a:rPr lang="zh-TW" altLang="en-US" sz="4400" dirty="0"/>
              <a:t>趣</a:t>
            </a:r>
            <a:r>
              <a:rPr lang="zh-TW" altLang="en-US" sz="44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和</a:t>
            </a:r>
            <a:r>
              <a:rPr lang="zh-TW" altLang="en-US" sz="4400" dirty="0"/>
              <a:t>小玉、花輪</a:t>
            </a:r>
            <a:r>
              <a:rPr lang="zh-TW" altLang="en-US" sz="4400" dirty="0"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一</a:t>
            </a:r>
            <a:r>
              <a:rPr lang="zh-TW" altLang="en-US" sz="4400" dirty="0"/>
              <a:t>起參</a:t>
            </a:r>
            <a:r>
              <a:rPr lang="zh-TW" altLang="en-US" sz="4400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與</a:t>
            </a:r>
            <a:r>
              <a:rPr lang="zh-TW" altLang="en-US" sz="4400" dirty="0"/>
              <a:t>休閒活動。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D629F26-1BE2-6D4D-A7BD-A0028567ECB5}"/>
              </a:ext>
            </a:extLst>
          </p:cNvPr>
          <p:cNvSpPr txBox="1"/>
          <p:nvPr/>
        </p:nvSpPr>
        <p:spPr>
          <a:xfrm>
            <a:off x="6824661" y="4107863"/>
            <a:ext cx="4529138" cy="23142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寸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6F33870-6AAE-4749-8459-44D7AACD1AB4}"/>
              </a:ext>
            </a:extLst>
          </p:cNvPr>
          <p:cNvSpPr txBox="1"/>
          <p:nvPr/>
        </p:nvSpPr>
        <p:spPr>
          <a:xfrm>
            <a:off x="838201" y="4107862"/>
            <a:ext cx="4529138" cy="23142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雚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465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E33B1A1-E268-FF47-AA7F-DC889E61E4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839F851D-18E1-A346-8235-189BBA81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5100" dirty="0"/>
              <a:t>傷害、虐待或任意碰觸我們的</a:t>
            </a:r>
            <a:r>
              <a:rPr lang="zh-TW" altLang="en-US" sz="5100" dirty="0" smtClean="0"/>
              <a:t>身體是</a:t>
            </a:r>
            <a:r>
              <a:rPr lang="zh-TW" altLang="en-US" sz="5100" dirty="0"/>
              <a:t>不對的，即使是爸媽也不可以</a:t>
            </a:r>
            <a:r>
              <a:rPr lang="zh-TW" altLang="en-US" sz="4800" dirty="0"/>
              <a:t>。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C66CDF0-156E-4D4F-8001-3173B330A21A}"/>
              </a:ext>
            </a:extLst>
          </p:cNvPr>
          <p:cNvSpPr txBox="1"/>
          <p:nvPr/>
        </p:nvSpPr>
        <p:spPr>
          <a:xfrm>
            <a:off x="6824661" y="4214813"/>
            <a:ext cx="4529138" cy="2414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錯誤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禾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FFFF5A6-A749-9E47-8C1F-C14E53E5ABFB}"/>
              </a:ext>
            </a:extLst>
          </p:cNvPr>
          <p:cNvSpPr txBox="1"/>
          <p:nvPr/>
        </p:nvSpPr>
        <p:spPr>
          <a:xfrm>
            <a:off x="838201" y="4214812"/>
            <a:ext cx="4529138" cy="2414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>
                <a:latin typeface="Wawati TC" pitchFamily="82" charset="-120"/>
                <a:ea typeface="Wawati TC" pitchFamily="82" charset="-12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正確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八</a:t>
            </a:r>
            <a:endParaRPr lang="en-US" altLang="zh-TW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14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394</Words>
  <Application>Microsoft Office PowerPoint</Application>
  <PresentationFormat>寬螢幕</PresentationFormat>
  <Paragraphs>63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文鼎標楷注音</vt:lpstr>
      <vt:lpstr>文鼎標楷注音破音一</vt:lpstr>
      <vt:lpstr>文鼎標楷注音破音二</vt:lpstr>
      <vt:lpstr>書法中楷（注音一）</vt:lpstr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兒權公約宣傳短片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郁棻 黃</dc:creator>
  <cp:lastModifiedBy>user</cp:lastModifiedBy>
  <cp:revision>25</cp:revision>
  <cp:lastPrinted>2021-03-29T01:26:12Z</cp:lastPrinted>
  <dcterms:created xsi:type="dcterms:W3CDTF">2021-03-28T05:34:36Z</dcterms:created>
  <dcterms:modified xsi:type="dcterms:W3CDTF">2021-03-29T07:35:00Z</dcterms:modified>
</cp:coreProperties>
</file>