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84" r:id="rId3"/>
    <p:sldId id="276" r:id="rId4"/>
    <p:sldId id="270" r:id="rId5"/>
    <p:sldId id="364" r:id="rId6"/>
    <p:sldId id="365" r:id="rId7"/>
    <p:sldId id="366" r:id="rId8"/>
    <p:sldId id="367" r:id="rId9"/>
    <p:sldId id="368" r:id="rId10"/>
    <p:sldId id="369" r:id="rId11"/>
    <p:sldId id="272" r:id="rId12"/>
  </p:sldIdLst>
  <p:sldSz cx="9906000" cy="6858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8" autoAdjust="0"/>
  </p:normalViewPr>
  <p:slideViewPr>
    <p:cSldViewPr>
      <p:cViewPr>
        <p:scale>
          <a:sx n="86" d="100"/>
          <a:sy n="86" d="100"/>
        </p:scale>
        <p:origin x="-1147" y="42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B1E6D-2FA4-4110-B97C-50754521823A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8AE89-424E-41E0-9A25-E173DEDB078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E06B2-3DAA-4699-B69E-529EDF2A5EC0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A09-2983-4067-969A-7B16A4B6863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7" y="274643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C0B8F-5F52-4D74-A424-E3844F689958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347F-8C2F-4D67-B112-31D85787107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EEFD6-5FCF-46AB-A0F2-5A789108EF6F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5CB05-B7F1-494D-AEDD-091B0E3CEE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D5052-8E7B-4191-BF9F-B4A05E05D387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F5BE-FAE9-4622-9203-C0CCC886D60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23BF5-38C7-426E-BBB9-01BE541BD114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04A0B-9EDA-40EA-89ED-062CAFD5AD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50A-9798-4982-875C-8B01C5402C51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BEA43-1B00-46B4-81F0-AE385D01A79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A826-4A1F-4FB4-981A-10CD78FEA429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F3BD8-42F5-48E7-A953-4B73684632B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1F395-5CAF-4A83-AE13-C30FA7E40AA2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383B4-3464-4965-8240-315BB046330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60891-6D6D-48B7-A547-B0FAD7B00283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CF819-3DCC-4785-870D-F638C9B0AD0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343C7-36A8-4165-A246-0AF142B560E9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97EF-9CD9-4B5A-9CBA-8B2CA8286F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6902B-8342-431E-BE48-FD39A662DEA4}" type="datetimeFigureOut">
              <a:rPr lang="zh-TW" altLang="en-US" smtClean="0"/>
              <a:pPr>
                <a:defRPr/>
              </a:pPr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EDEBC-7744-4B14-B89A-B0C67F5413F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>
          <a:xfrm>
            <a:off x="1952604" y="2285992"/>
            <a:ext cx="7643866" cy="12858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誠摯歡迎您蒞臨指導</a:t>
            </a:r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-5762700" y="4214818"/>
            <a:ext cx="8915400" cy="4525963"/>
          </a:xfrm>
        </p:spPr>
        <p:txBody>
          <a:bodyPr/>
          <a:lstStyle/>
          <a:p>
            <a:pPr eaLnBrk="1" hangingPunct="1"/>
            <a:endParaRPr lang="zh-TW" altLang="en-US" smtClean="0">
              <a:latin typeface="微軟正黑體"/>
              <a:ea typeface="微軟正黑體"/>
            </a:endParaRPr>
          </a:p>
          <a:p>
            <a:pPr eaLnBrk="1" hangingPunct="1"/>
            <a:endParaRPr lang="zh-TW" altLang="en-US"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藝文「馨」感動</a:t>
            </a:r>
            <a:endParaRPr lang="zh-TW" altLang="en-US" dirty="0"/>
          </a:p>
        </p:txBody>
      </p:sp>
      <p:pic>
        <p:nvPicPr>
          <p:cNvPr id="4" name="內容版面配置區 3" descr="10301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09596" y="4357694"/>
            <a:ext cx="8494480" cy="2148688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568" y="1268760"/>
            <a:ext cx="3384376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90" y="1268760"/>
            <a:ext cx="4090864" cy="273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_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7248" y="1571612"/>
            <a:ext cx="5238752" cy="5286388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5348" y="857232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感謝您的蒞臨，讓我們為孩子一起努力！</a:t>
            </a:r>
          </a:p>
          <a:p>
            <a:endParaRPr lang="zh-TW" altLang="en-US" sz="2400" b="1" dirty="0" smtClean="0">
              <a:solidFill>
                <a:srgbClr val="FF66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DSCN01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0"/>
          </a:blip>
          <a:srcRect/>
          <a:stretch>
            <a:fillRect/>
          </a:stretch>
        </p:blipFill>
        <p:spPr>
          <a:xfrm>
            <a:off x="523844" y="2571744"/>
            <a:ext cx="4215923" cy="373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24108" y="785794"/>
            <a:ext cx="6929486" cy="5126055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龍安國小是個非常年輕的學校，位於桃園區與蘆竹區交界的文中路旁，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現有教職員工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人（含警衛等），學生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人。</a:t>
            </a:r>
          </a:p>
          <a:p>
            <a:r>
              <a:rPr lang="zh-TW" altLang="en-US" dirty="0" smtClean="0">
                <a:ea typeface="標楷體" pitchFamily="65" charset="-120"/>
              </a:rPr>
              <a:t>位於都市重點發展區域，校舍嶄新，經兩任校長暨全體教職員工努力經營，奠定良好基礎。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感謝家長及社區支持學校發展。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7313" y="3573463"/>
            <a:ext cx="219868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未命名 -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57604"/>
            <a:ext cx="7500990" cy="3000396"/>
          </a:xfrm>
          <a:prstGeom prst="rect">
            <a:avLst/>
          </a:prstGeom>
        </p:spPr>
      </p:pic>
      <p:pic>
        <p:nvPicPr>
          <p:cNvPr id="3" name="Picture 4" descr="願景圖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680" y="706219"/>
            <a:ext cx="56643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2595546" y="285728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學校願景與本位課程</a:t>
            </a:r>
            <a:endParaRPr lang="en-US" altLang="zh-TW" sz="36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848544" y="764704"/>
            <a:ext cx="87868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願景：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悅讀、樂學、擁抱世界。</a:t>
            </a: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本位課程結合學校願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景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龍安之心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品格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「心」行動、閱讀「欣」動力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運動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「興」健康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、國際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「新」視野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環境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「星」作為、</a:t>
            </a:r>
            <a:r>
              <a:rPr lang="zh-TW" altLang="en-US" sz="3200" dirty="0">
                <a:ea typeface="標楷體" pitchFamily="65" charset="-120"/>
              </a:rPr>
              <a:t>藝文「馨」</a:t>
            </a:r>
            <a:r>
              <a:rPr lang="zh-TW" altLang="en-US" sz="3200" dirty="0" smtClean="0">
                <a:ea typeface="標楷體" pitchFamily="65" charset="-120"/>
              </a:rPr>
              <a:t>感動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lapsbanner03-03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53136"/>
            <a:ext cx="8265367" cy="2204864"/>
          </a:xfrm>
        </p:spPr>
      </p:pic>
      <p:pic>
        <p:nvPicPr>
          <p:cNvPr id="6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346" l="3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803"/>
          <a:stretch/>
        </p:blipFill>
        <p:spPr bwMode="auto">
          <a:xfrm>
            <a:off x="7761312" y="2276872"/>
            <a:ext cx="214468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080" y="3561960"/>
            <a:ext cx="3735795" cy="3136402"/>
          </a:xfrm>
          <a:prstGeom prst="rect">
            <a:avLst/>
          </a:prstGeom>
        </p:spPr>
      </p:pic>
      <p:pic>
        <p:nvPicPr>
          <p:cNvPr id="6" name="圖片 5" descr="58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776" y="1269158"/>
            <a:ext cx="2389851" cy="51528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55712" y="134484"/>
            <a:ext cx="89154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品格「心」行動</a:t>
            </a:r>
            <a:endParaRPr lang="zh-TW" altLang="en-US" dirty="0"/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557" y="1277484"/>
            <a:ext cx="2414195" cy="514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079" y="404664"/>
            <a:ext cx="3735795" cy="288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373" y="1129012"/>
            <a:ext cx="5249744" cy="35910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013" y="0"/>
            <a:ext cx="89154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閱讀「欣」動力</a:t>
            </a:r>
            <a:endParaRPr lang="zh-TW" altLang="en-US" dirty="0"/>
          </a:p>
        </p:txBody>
      </p:sp>
      <p:pic>
        <p:nvPicPr>
          <p:cNvPr id="5" name="Picture 3" descr="\\教務主任\教務主任\複製 -評鑑照片\small\p11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544" y="1035091"/>
            <a:ext cx="2335035" cy="36859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圖片 8" descr="10305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4813243"/>
            <a:ext cx="851857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216" y="1354126"/>
            <a:ext cx="2513484" cy="51516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運動「興」健康</a:t>
            </a:r>
            <a:endParaRPr lang="zh-TW" altLang="en-US" dirty="0"/>
          </a:p>
        </p:txBody>
      </p:sp>
      <p:pic>
        <p:nvPicPr>
          <p:cNvPr id="5" name="圖片 4" descr="\\訓導主任\訓導處共用資料夾\校務評鑑\照片\15棒球隊\IMG_817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544" y="4219772"/>
            <a:ext cx="3168352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\\訓導主任\訓導處共用資料夾\校務評鑑\簡報檔評鑑照片\評鑑照片\社團\2014-06-12 17.02.4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197" y="4169746"/>
            <a:ext cx="2614011" cy="2336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04" y="1075627"/>
            <a:ext cx="1819262" cy="27258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72" y="1354126"/>
            <a:ext cx="3378931" cy="244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661" y="1214422"/>
            <a:ext cx="4158970" cy="334903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圖片 5" descr="school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95942" y="1214422"/>
            <a:ext cx="3857652" cy="25823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942" y="3933057"/>
            <a:ext cx="3867456" cy="27256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9661" y="188640"/>
            <a:ext cx="89154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國際「新」視野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170" t="27137" r="8407" b="36296"/>
          <a:stretch/>
        </p:blipFill>
        <p:spPr>
          <a:xfrm>
            <a:off x="498775" y="4725144"/>
            <a:ext cx="4990416" cy="19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122683"/>
            <a:ext cx="89154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環境「星」作為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8059" y="1536751"/>
            <a:ext cx="3085024" cy="231376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內容版面配置區 7" descr="20140227_08263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544752" y="1536751"/>
            <a:ext cx="3096344" cy="2408998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764" y="1519613"/>
            <a:ext cx="2903649" cy="25354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3478"/>
            <a:ext cx="9906000" cy="2326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174</Words>
  <Application>Microsoft Office PowerPoint</Application>
  <PresentationFormat>A4 紙張 (210x297 公釐)</PresentationFormat>
  <Paragraphs>19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  誠摯歡迎您蒞臨指導 </vt:lpstr>
      <vt:lpstr>PowerPoint 簡報</vt:lpstr>
      <vt:lpstr>PowerPoint 簡報</vt:lpstr>
      <vt:lpstr>PowerPoint 簡報</vt:lpstr>
      <vt:lpstr>品格「心」行動</vt:lpstr>
      <vt:lpstr>閱讀「欣」動力</vt:lpstr>
      <vt:lpstr>運動「興」健康</vt:lpstr>
      <vt:lpstr>國際「新」視野</vt:lpstr>
      <vt:lpstr>環境「星」作為</vt:lpstr>
      <vt:lpstr>藝文「馨」感動</vt:lpstr>
      <vt:lpstr>PowerPoint 簡報</vt:lpstr>
    </vt:vector>
  </TitlesOfParts>
  <Company>W.X.C.Z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ZiyouXP</dc:creator>
  <cp:lastModifiedBy>user</cp:lastModifiedBy>
  <cp:revision>141</cp:revision>
  <dcterms:created xsi:type="dcterms:W3CDTF">2015-02-25T05:57:25Z</dcterms:created>
  <dcterms:modified xsi:type="dcterms:W3CDTF">2017-09-03T14:19:24Z</dcterms:modified>
</cp:coreProperties>
</file>