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5" r:id="rId2"/>
  </p:sldMasterIdLst>
  <p:notesMasterIdLst>
    <p:notesMasterId r:id="rId19"/>
  </p:notesMasterIdLst>
  <p:sldIdLst>
    <p:sldId id="278" r:id="rId3"/>
    <p:sldId id="257" r:id="rId4"/>
    <p:sldId id="258" r:id="rId5"/>
    <p:sldId id="279" r:id="rId6"/>
    <p:sldId id="282" r:id="rId7"/>
    <p:sldId id="267" r:id="rId8"/>
    <p:sldId id="266" r:id="rId9"/>
    <p:sldId id="265" r:id="rId10"/>
    <p:sldId id="271" r:id="rId11"/>
    <p:sldId id="268" r:id="rId12"/>
    <p:sldId id="270" r:id="rId13"/>
    <p:sldId id="269" r:id="rId14"/>
    <p:sldId id="273" r:id="rId15"/>
    <p:sldId id="274" r:id="rId16"/>
    <p:sldId id="275" r:id="rId17"/>
    <p:sldId id="272" r:id="rId18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70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6CE4B0-5C4C-4039-9937-2E3DF7095D73}" type="datetimeFigureOut">
              <a:rPr lang="zh-TW" altLang="en-US" smtClean="0"/>
              <a:t>2022/9/7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BC2C46-459C-41FA-BE1A-AABC14E694D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40374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備忘稿版面配置區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latin typeface="Arial" panose="020B0604020202020204" pitchFamily="34" charset="0"/>
            </a:endParaRPr>
          </a:p>
        </p:txBody>
      </p:sp>
      <p:sp>
        <p:nvSpPr>
          <p:cNvPr id="15364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C2E8C7AC-A836-449D-AA42-C3A2B5D5B0D0}" type="slidenum">
              <a:rPr lang="en-US" altLang="zh-TW" smtClean="0"/>
              <a:pPr>
                <a:spcBef>
                  <a:spcPct val="0"/>
                </a:spcBef>
              </a:pPr>
              <a:t>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31105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3F6DCB9-24DE-4F32-AAB6-36356155D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94A7255D-A0C0-453F-8416-4D82CE5AC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EBE57-B020-4C5B-A988-E07D0B703B99}" type="datetimeFigureOut">
              <a:rPr lang="zh-TW" altLang="en-US" smtClean="0"/>
              <a:t>2022/9/7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D9BD0AE9-745A-43A4-B1EC-B313DD685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C26B7669-D897-4114-A886-80E1E7695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3F578-4656-46D3-B1E0-5F657A7AD4A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93445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215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41DF9D-8B6E-4027-A913-EF0037E05EED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2022/9/7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84B530-98D6-446A-821F-9D503F3CAB05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306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954"/>
            </a:lvl1pPr>
            <a:lvl2pPr marL="422041" indent="0">
              <a:buNone/>
              <a:defRPr sz="2585"/>
            </a:lvl2pPr>
            <a:lvl3pPr marL="844083" indent="0">
              <a:buNone/>
              <a:defRPr sz="2215"/>
            </a:lvl3pPr>
            <a:lvl4pPr marL="1266124" indent="0">
              <a:buNone/>
              <a:defRPr sz="1846"/>
            </a:lvl4pPr>
            <a:lvl5pPr marL="1688165" indent="0">
              <a:buNone/>
              <a:defRPr sz="1846"/>
            </a:lvl5pPr>
            <a:lvl6pPr marL="2110207" indent="0">
              <a:buNone/>
              <a:defRPr sz="1846"/>
            </a:lvl6pPr>
            <a:lvl7pPr marL="2532248" indent="0">
              <a:buNone/>
              <a:defRPr sz="1846"/>
            </a:lvl7pPr>
            <a:lvl8pPr marL="2954289" indent="0">
              <a:buNone/>
              <a:defRPr sz="1846"/>
            </a:lvl8pPr>
            <a:lvl9pPr marL="3376331" indent="0">
              <a:buNone/>
              <a:defRPr sz="1846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1ACFB4-4C00-4D19-8C88-39526F8895B4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2022/9/7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C64A01-7776-42A9-B932-16E1B8A10D53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6972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116783-94AD-4CF3-81D4-465C3C2B72A2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2022/9/7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A729C4-1841-4F76-AED0-80A1121E7F96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779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ECD1C6-D3D3-4D3C-909F-1645EB168007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2022/9/7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690A29-F2CA-4CFE-A494-7B1D88D49F71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348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3775" y="6108700"/>
            <a:ext cx="8572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3263" y="6108700"/>
            <a:ext cx="53133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175" y="6108700"/>
            <a:ext cx="4286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3956CA-60C6-4A46-ADCC-FD617FECFE3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25905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1">
          <a:blip r:embed="rId2" cstate="print">
            <a:lum/>
            <a:extLst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>
            <a:lvl1pPr>
              <a:defRPr baseline="0"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>
                    <a:tint val="75000"/>
                  </a:schemeClr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422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440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66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8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10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32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54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76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7F50A-BA47-42F6-94FE-C1CFB92C4763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2022/9/7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EDE242-900F-4697-BD48-ED1912F46BBB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842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8BB340-337F-4642-BF9A-051BAF8D6CE2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2022/9/7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47D070-06E7-4A15-ADD1-2FFEFCEF3999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902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692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846">
                <a:solidFill>
                  <a:schemeClr val="tx1">
                    <a:tint val="75000"/>
                  </a:schemeClr>
                </a:solidFill>
              </a:defRPr>
            </a:lvl1pPr>
            <a:lvl2pPr marL="422041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2pPr>
            <a:lvl3pPr marL="844083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3pPr>
            <a:lvl4pPr marL="1266124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4pPr>
            <a:lvl5pPr marL="1688165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5pPr>
            <a:lvl6pPr marL="2110207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6pPr>
            <a:lvl7pPr marL="2532248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7pPr>
            <a:lvl8pPr marL="2954289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8pPr>
            <a:lvl9pPr marL="3376331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50349E-E5BC-4C39-AB9C-932A93BE32D2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2022/9/7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887D06-00B7-4695-89AF-81526923B407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020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BB3CE5-9EC5-4AB2-BA6F-A654732559D0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2022/9/7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E88A5-8F97-48C6-815B-7C19B9F39C6A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798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93D60C-285B-4C53-960C-14AA3610B6DB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2022/9/7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E7E3E-0BA0-469C-87C4-8AFA1D4A97E0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423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6ACD1D-D834-4E26-83C9-6E903958ACC7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2022/9/7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4D882-8466-4BF5-A259-9EDAF0A18F23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315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7DF36-507E-4DB3-8786-BBD77D9071A2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2022/9/7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1696A3-591E-42A5-A865-2C0E628C738A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325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9DC09962-B4DB-4DD7-BFC1-2BCDB33F7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BB91ECEE-EA63-4B72-A887-9923B21F64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4B25589-7437-4850-A9E9-0FC422C03F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0EBE57-B020-4C5B-A988-E07D0B703B99}" type="datetimeFigureOut">
              <a:rPr lang="zh-TW" altLang="en-US" smtClean="0"/>
              <a:t>2022/9/7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36A9D97-76D9-41C4-918C-948CC8B8E1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6BEEEEB-05BB-4746-A0DA-0EC7E23856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83F578-4656-46D3-B1E0-5F657A7AD4A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86690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67" r:id="rId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  <a:extLst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108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9B031D51-DDC5-44F2-80F3-9DD733754A17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2022/9/7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108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108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C21A55C-CC73-4C9F-86F1-35384A2858BB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821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62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微軟正黑體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1"/>
          </a:solidFill>
          <a:latin typeface="微軟正黑體"/>
          <a:ea typeface="微軟正黑體"/>
          <a:cs typeface="微軟正黑體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1"/>
          </a:solidFill>
          <a:latin typeface="微軟正黑體"/>
          <a:ea typeface="微軟正黑體"/>
          <a:cs typeface="微軟正黑體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1"/>
          </a:solidFill>
          <a:latin typeface="微軟正黑體"/>
          <a:ea typeface="微軟正黑體"/>
          <a:cs typeface="微軟正黑體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1"/>
          </a:solidFill>
          <a:latin typeface="微軟正黑體"/>
          <a:ea typeface="微軟正黑體"/>
          <a:cs typeface="微軟正黑體"/>
        </a:defRPr>
      </a:lvl5pPr>
      <a:lvl6pPr marL="422041" algn="ctr" rtl="0" fontAlgn="base">
        <a:spcBef>
          <a:spcPct val="0"/>
        </a:spcBef>
        <a:spcAft>
          <a:spcPct val="0"/>
        </a:spcAft>
        <a:defRPr sz="4062">
          <a:solidFill>
            <a:schemeClr val="tx1"/>
          </a:solidFill>
          <a:latin typeface="微軟正黑體"/>
          <a:ea typeface="微軟正黑體"/>
          <a:cs typeface="微軟正黑體"/>
        </a:defRPr>
      </a:lvl6pPr>
      <a:lvl7pPr marL="844083" algn="ctr" rtl="0" fontAlgn="base">
        <a:spcBef>
          <a:spcPct val="0"/>
        </a:spcBef>
        <a:spcAft>
          <a:spcPct val="0"/>
        </a:spcAft>
        <a:defRPr sz="4062">
          <a:solidFill>
            <a:schemeClr val="tx1"/>
          </a:solidFill>
          <a:latin typeface="微軟正黑體"/>
          <a:ea typeface="微軟正黑體"/>
          <a:cs typeface="微軟正黑體"/>
        </a:defRPr>
      </a:lvl7pPr>
      <a:lvl8pPr marL="1266124" algn="ctr" rtl="0" fontAlgn="base">
        <a:spcBef>
          <a:spcPct val="0"/>
        </a:spcBef>
        <a:spcAft>
          <a:spcPct val="0"/>
        </a:spcAft>
        <a:defRPr sz="4062">
          <a:solidFill>
            <a:schemeClr val="tx1"/>
          </a:solidFill>
          <a:latin typeface="微軟正黑體"/>
          <a:ea typeface="微軟正黑體"/>
          <a:cs typeface="微軟正黑體"/>
        </a:defRPr>
      </a:lvl8pPr>
      <a:lvl9pPr marL="1688165" algn="ctr" rtl="0" fontAlgn="base">
        <a:spcBef>
          <a:spcPct val="0"/>
        </a:spcBef>
        <a:spcAft>
          <a:spcPct val="0"/>
        </a:spcAft>
        <a:defRPr sz="4062">
          <a:solidFill>
            <a:schemeClr val="tx1"/>
          </a:solidFill>
          <a:latin typeface="微軟正黑體"/>
          <a:ea typeface="微軟正黑體"/>
          <a:cs typeface="微軟正黑體"/>
        </a:defRPr>
      </a:lvl9pPr>
    </p:titleStyle>
    <p:bodyStyle>
      <a:lvl1pPr marL="316531" indent="-31653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954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微軟正黑體"/>
        </a:defRPr>
      </a:lvl1pPr>
      <a:lvl2pPr marL="685817" indent="-263776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585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微軟正黑體"/>
        </a:defRPr>
      </a:lvl2pPr>
      <a:lvl3pPr marL="1055103" indent="-21102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215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微軟正黑體"/>
        </a:defRPr>
      </a:lvl3pPr>
      <a:lvl4pPr marL="1477145" indent="-21102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846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微軟正黑體"/>
        </a:defRPr>
      </a:lvl4pPr>
      <a:lvl5pPr marL="1899186" indent="-21102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846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微軟正黑體"/>
        </a:defRPr>
      </a:lvl5pPr>
      <a:lvl6pPr marL="2321227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7pPr>
      <a:lvl8pPr marL="3165310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8pPr>
      <a:lvl9pPr marL="3587351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3oXHjFCPUMk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標題 1"/>
          <p:cNvSpPr>
            <a:spLocks noGrp="1"/>
          </p:cNvSpPr>
          <p:nvPr>
            <p:ph type="title"/>
          </p:nvPr>
        </p:nvSpPr>
        <p:spPr>
          <a:xfrm>
            <a:off x="451338" y="902677"/>
            <a:ext cx="8229600" cy="1055077"/>
          </a:xfrm>
        </p:spPr>
        <p:txBody>
          <a:bodyPr/>
          <a:lstStyle/>
          <a:p>
            <a:pPr eaLnBrk="1" hangingPunct="1"/>
            <a:br>
              <a:rPr lang="en-US" altLang="zh-TW" sz="4400" b="1" dirty="0">
                <a:latin typeface="微軟正黑體"/>
                <a:ea typeface="微軟正黑體"/>
              </a:rPr>
            </a:br>
            <a:br>
              <a:rPr lang="en-US" altLang="zh-TW" sz="4400" b="1" dirty="0">
                <a:latin typeface="微軟正黑體"/>
                <a:ea typeface="微軟正黑體"/>
              </a:rPr>
            </a:br>
            <a:br>
              <a:rPr lang="en-US" altLang="zh-TW" sz="4400" b="1" dirty="0">
                <a:latin typeface="微軟正黑體"/>
                <a:ea typeface="微軟正黑體"/>
              </a:rPr>
            </a:br>
            <a:br>
              <a:rPr lang="en-US" altLang="zh-TW" sz="4400" b="1" dirty="0">
                <a:latin typeface="微軟正黑體"/>
                <a:ea typeface="微軟正黑體"/>
              </a:rPr>
            </a:br>
            <a:r>
              <a:rPr lang="en-US" altLang="zh-TW" sz="4400" b="1" dirty="0">
                <a:latin typeface="微軟正黑體"/>
                <a:ea typeface="微軟正黑體"/>
              </a:rPr>
              <a:t>111</a:t>
            </a:r>
            <a:r>
              <a:rPr lang="zh-TW" altLang="en-US" sz="4400" b="1" dirty="0">
                <a:latin typeface="微軟正黑體"/>
                <a:ea typeface="微軟正黑體"/>
              </a:rPr>
              <a:t>學年度防災演練</a:t>
            </a:r>
            <a:br>
              <a:rPr lang="en-US" altLang="zh-TW" sz="4400" b="1" dirty="0">
                <a:latin typeface="微軟正黑體"/>
                <a:ea typeface="微軟正黑體"/>
              </a:rPr>
            </a:br>
            <a:r>
              <a:rPr lang="zh-TW" altLang="en-US" sz="4400" b="1" dirty="0">
                <a:latin typeface="微軟正黑體"/>
                <a:ea typeface="微軟正黑體"/>
              </a:rPr>
              <a:t>宣導資料</a:t>
            </a:r>
          </a:p>
        </p:txBody>
      </p:sp>
    </p:spTree>
    <p:extLst>
      <p:ext uri="{BB962C8B-B14F-4D97-AF65-F5344CB8AC3E}">
        <p14:creationId xmlns:p14="http://schemas.microsoft.com/office/powerpoint/2010/main" val="2099252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001CABC4-0D4A-4996-AE75-F9BAF12D9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TW" altLang="en-US" sz="441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抓住桌腳</a:t>
            </a:r>
            <a:endParaRPr lang="zh-TW" altLang="en-US" sz="441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E42B651C-0C6D-41E5-8307-36406B995C7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3318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71A502E2-B31D-4094-80EE-8874CC4B1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0CE171B4-DF9F-41B0-91C7-220F333EE1D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8026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175ABC18-8BB9-4948-AA75-15F434006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003194C5-93A6-48F0-BACE-D118A6FDADE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8067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A682A8FD-D983-46BF-8721-E4483360F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DDAD57A5-A0CF-4D5C-995A-AA3526266DB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-96253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462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045533A4-2F43-40F4-A825-5EEAD3EEA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5BADEEAF-383C-4F9A-A82C-A8D6AC2A5AD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4696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D421F0D4-D56D-4492-B350-0DCA39AF8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446B25FB-16AA-4163-B5DD-D31425CB2C3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6830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8275" y="-170984"/>
            <a:ext cx="7886700" cy="1325563"/>
          </a:xfrm>
        </p:spPr>
        <p:txBody>
          <a:bodyPr/>
          <a:lstStyle/>
          <a:p>
            <a:pPr algn="ctr"/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防災演練重點</a:t>
            </a:r>
          </a:p>
        </p:txBody>
      </p:sp>
      <p:pic>
        <p:nvPicPr>
          <p:cNvPr id="4" name="image4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8275" y="834040"/>
            <a:ext cx="7886700" cy="2255670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638275" y="3089710"/>
            <a:ext cx="78867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★因應新冠肺炎疫情避免群聚，此次演練著重教室內就地掩蔽動作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★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請各班老師利用時間配合此份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PPT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講解</a:t>
            </a: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趴下、掩護、穩住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三項動作的要領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★9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21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日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9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點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21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分聽到廣播發報地震警報時，各班老師帶領學生就地掩蔽，</a:t>
            </a: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確實做好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趴下、掩護、穩住三步驟，等待統一廣播再行自由活動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9099123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0BC85532-BFCD-4854-B06F-DF8E5FA45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TW" altLang="zh-TW" sz="3947">
                <a:latin typeface="標楷體" pitchFamily="65" charset="-120"/>
                <a:ea typeface="標楷體" pitchFamily="65" charset="-120"/>
              </a:rPr>
              <a:t>國民小學</a:t>
            </a:r>
            <a:r>
              <a:rPr lang="zh-TW" altLang="en-US" sz="3947">
                <a:latin typeface="標楷體" pitchFamily="65" charset="-120"/>
                <a:ea typeface="標楷體" pitchFamily="65" charset="-120"/>
              </a:rPr>
              <a:t>各階段</a:t>
            </a:r>
            <a:r>
              <a:rPr lang="zh-TW" altLang="zh-TW" sz="3947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防災素養</a:t>
            </a:r>
            <a:endParaRPr lang="zh-TW" altLang="en-US" sz="3947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E0EB5804-89A0-41AF-A010-DBE70B87709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74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EDB41563-EB13-4789-B141-FC8BA5379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TW" altLang="en-US" sz="441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幼兒園防災素養</a:t>
            </a:r>
            <a:endParaRPr lang="zh-TW" altLang="en-US" sz="441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FA9719EA-308E-4BD0-B50F-242AE8D50EF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9692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99774" y="759762"/>
            <a:ext cx="7886700" cy="1325563"/>
          </a:xfrm>
        </p:spPr>
        <p:txBody>
          <a:bodyPr/>
          <a:lstStyle/>
          <a:p>
            <a:pPr algn="ctr"/>
            <a:r>
              <a:rPr lang="zh-TW" altLang="en-US" dirty="0">
                <a:solidFill>
                  <a:srgbClr val="FF0000"/>
                </a:solidFill>
              </a:rPr>
              <a:t>影片介紹</a:t>
            </a:r>
            <a:r>
              <a:rPr lang="en-US" altLang="zh-TW" dirty="0">
                <a:solidFill>
                  <a:srgbClr val="FF0000"/>
                </a:solidFill>
              </a:rPr>
              <a:t>~</a:t>
            </a:r>
            <a:r>
              <a:rPr lang="zh-TW" altLang="en-US" dirty="0">
                <a:solidFill>
                  <a:srgbClr val="FF0000"/>
                </a:solidFill>
              </a:rPr>
              <a:t>地震了怎麼辦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1106905" y="2310063"/>
            <a:ext cx="684356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hlinkClick r:id="rId3"/>
              </a:rPr>
              <a:t>https://www.youtube.com/watch?v=3oXHjFCPUMk</a:t>
            </a:r>
            <a:endParaRPr lang="en-US" altLang="zh-TW" sz="2400" dirty="0"/>
          </a:p>
          <a:p>
            <a:pPr algn="ctr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589144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258888" y="692150"/>
            <a:ext cx="6516687" cy="1595438"/>
          </a:xfrm>
        </p:spPr>
        <p:txBody>
          <a:bodyPr/>
          <a:lstStyle/>
          <a:p>
            <a:pPr algn="ctr" eaLnBrk="1" hangingPunct="1"/>
            <a:r>
              <a:rPr lang="en-US" altLang="zh-TW" sz="4800" b="1" dirty="0">
                <a:ln>
                  <a:noFill/>
                </a:ln>
                <a:solidFill>
                  <a:srgbClr val="FF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111</a:t>
            </a:r>
            <a:r>
              <a:rPr lang="zh-TW" altLang="en-US" sz="4800" b="1" dirty="0">
                <a:ln>
                  <a:noFill/>
                </a:ln>
                <a:solidFill>
                  <a:srgbClr val="FF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年國家防災日</a:t>
            </a:r>
            <a:br>
              <a:rPr lang="en-US" altLang="zh-TW" sz="4800" b="1" dirty="0">
                <a:ln>
                  <a:noFill/>
                </a:ln>
                <a:solidFill>
                  <a:srgbClr val="FF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4800" b="1" dirty="0">
                <a:ln>
                  <a:noFill/>
                </a:ln>
                <a:solidFill>
                  <a:srgbClr val="FF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地震避難掩護正式演練</a:t>
            </a:r>
            <a:r>
              <a:rPr lang="zh-TW" altLang="en-US" sz="4800" b="1" dirty="0">
                <a:ln>
                  <a:noFill/>
                </a:ln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</a:p>
        </p:txBody>
      </p:sp>
      <p:sp>
        <p:nvSpPr>
          <p:cNvPr id="14339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697983" y="2592054"/>
            <a:ext cx="8208962" cy="3879850"/>
          </a:xfrm>
        </p:spPr>
        <p:txBody>
          <a:bodyPr/>
          <a:lstStyle/>
          <a:p>
            <a:pPr eaLnBrk="1" hangingPunct="1"/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行政院推動「國家防災日」「全國學生地震演習」</a:t>
            </a:r>
            <a:endParaRPr lang="en-US" altLang="zh-TW" sz="2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/>
            <a:r>
              <a:rPr lang="zh-TW" altLang="en-US" sz="28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參加人員：</a:t>
            </a: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全校</a:t>
            </a:r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教職員工生</a:t>
            </a:r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2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/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實施時間：</a:t>
            </a:r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111</a:t>
            </a: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9</a:t>
            </a: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21</a:t>
            </a: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日</a:t>
            </a:r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三</a:t>
            </a:r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上午</a:t>
            </a:r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9</a:t>
            </a: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時</a:t>
            </a:r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21</a:t>
            </a: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分</a:t>
            </a:r>
          </a:p>
          <a:p>
            <a:pPr eaLnBrk="1" hangingPunct="1"/>
            <a:r>
              <a:rPr lang="zh-TW" altLang="en-US" sz="2800" b="1" u="sng" dirty="0">
                <a:solidFill>
                  <a:srgbClr val="FF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一分鐘</a:t>
            </a: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內所有參與者完成地震避難掩護動作</a:t>
            </a:r>
            <a:endParaRPr lang="en-US" altLang="zh-TW" sz="2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eaLnBrk="1" hangingPunct="1">
              <a:buNone/>
            </a:pP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趴下、掩護、穩住</a:t>
            </a:r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個要領） </a:t>
            </a:r>
          </a:p>
        </p:txBody>
      </p:sp>
    </p:spTree>
    <p:extLst>
      <p:ext uri="{BB962C8B-B14F-4D97-AF65-F5344CB8AC3E}">
        <p14:creationId xmlns:p14="http://schemas.microsoft.com/office/powerpoint/2010/main" val="554995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DC1492FA-1D01-4239-AD71-EF873F789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EDEAD6C4-4826-4948-8A67-6F1778DE473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2513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CEF59B74-183E-43C0-A6E3-B95716E7C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00C6128F-D328-407F-B667-A80EDA1C37D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6115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B6638657-867F-44F1-BAC4-14B9FC8615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AAE8007B-A32C-4B81-8954-46CA86692DA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5685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4D9E43E9-2C9A-4A91-BC85-685144354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B9341462-F336-4918-9551-A0910B8B072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7189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1634</TotalTime>
  <Words>200</Words>
  <Application>Microsoft Office PowerPoint</Application>
  <PresentationFormat>如螢幕大小 (4:3)</PresentationFormat>
  <Paragraphs>19</Paragraphs>
  <Slides>16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16</vt:i4>
      </vt:variant>
    </vt:vector>
  </HeadingPairs>
  <TitlesOfParts>
    <vt:vector size="24" baseType="lpstr">
      <vt:lpstr>微軟正黑體</vt:lpstr>
      <vt:lpstr>新細明體</vt:lpstr>
      <vt:lpstr>標楷體</vt:lpstr>
      <vt:lpstr>Arial</vt:lpstr>
      <vt:lpstr>Calibri</vt:lpstr>
      <vt:lpstr>Calibri Light</vt:lpstr>
      <vt:lpstr>Office 佈景主題</vt:lpstr>
      <vt:lpstr>1_Office 佈景主題</vt:lpstr>
      <vt:lpstr>    111學年度防災演練 宣導資料</vt:lpstr>
      <vt:lpstr>國民小學各階段防災素養</vt:lpstr>
      <vt:lpstr>幼兒園防災素養</vt:lpstr>
      <vt:lpstr>影片介紹~地震了怎麼辦</vt:lpstr>
      <vt:lpstr>111年國家防災日 地震避難掩護正式演練 </vt:lpstr>
      <vt:lpstr>PowerPoint 簡報</vt:lpstr>
      <vt:lpstr>PowerPoint 簡報</vt:lpstr>
      <vt:lpstr>PowerPoint 簡報</vt:lpstr>
      <vt:lpstr>PowerPoint 簡報</vt:lpstr>
      <vt:lpstr>抓住桌腳</vt:lpstr>
      <vt:lpstr>PowerPoint 簡報</vt:lpstr>
      <vt:lpstr>PowerPoint 簡報</vt:lpstr>
      <vt:lpstr>PowerPoint 簡報</vt:lpstr>
      <vt:lpstr>PowerPoint 簡報</vt:lpstr>
      <vt:lpstr>PowerPoint 簡報</vt:lpstr>
      <vt:lpstr>防災演練重點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防災演練小提醒</dc:title>
  <dc:creator>User</dc:creator>
  <cp:lastModifiedBy>user1001</cp:lastModifiedBy>
  <cp:revision>29</cp:revision>
  <dcterms:created xsi:type="dcterms:W3CDTF">2017-10-24T06:45:35Z</dcterms:created>
  <dcterms:modified xsi:type="dcterms:W3CDTF">2022-09-07T00:00:45Z</dcterms:modified>
</cp:coreProperties>
</file>