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9" r:id="rId4"/>
    <p:sldId id="258" r:id="rId5"/>
    <p:sldId id="261" r:id="rId6"/>
    <p:sldId id="262" r:id="rId7"/>
    <p:sldId id="265" r:id="rId8"/>
    <p:sldId id="263" r:id="rId9"/>
    <p:sldId id="264" r:id="rId1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584" autoAdjust="0"/>
  </p:normalViewPr>
  <p:slideViewPr>
    <p:cSldViewPr>
      <p:cViewPr varScale="1">
        <p:scale>
          <a:sx n="60" d="100"/>
          <a:sy n="60" d="100"/>
        </p:scale>
        <p:origin x="-1560" y="-84"/>
      </p:cViewPr>
      <p:guideLst>
        <p:guide orient="horz" pos="2160"/>
        <p:guide pos="2880"/>
      </p:guideLst>
    </p:cSldViewPr>
  </p:slideViewPr>
  <p:outlineViewPr>
    <p:cViewPr>
      <p:scale>
        <a:sx n="33" d="100"/>
        <a:sy n="33" d="100"/>
      </p:scale>
      <p:origin x="0" y="133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5EC89-3CF6-4CDE-97DB-EDC08B07CD67}" type="datetimeFigureOut">
              <a:rPr lang="zh-TW" altLang="en-US" smtClean="0"/>
              <a:pPr/>
              <a:t>2021/5/22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96EC0-16AD-40FB-B685-05FDE1CA3DC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596EC0-16AD-40FB-B685-05FDE1CA3DC2}" type="slidenum">
              <a:rPr lang="zh-TW" altLang="en-US" smtClean="0"/>
              <a:pPr/>
              <a:t>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51FA286-47D3-48A2-9AB8-FE1D17297828}"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03329694-2BC4-4116-A7E1-1BBBCA4633B9}" type="datetimeFigureOut">
              <a:rPr lang="zh-TW" altLang="en-US" smtClean="0"/>
              <a:pPr/>
              <a:t>2021/5/22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A51FA286-47D3-48A2-9AB8-FE1D17297828}"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329694-2BC4-4116-A7E1-1BBBCA4633B9}" type="datetimeFigureOut">
              <a:rPr lang="zh-TW" altLang="en-US" smtClean="0"/>
              <a:pPr/>
              <a:t>2021/5/22</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1FA286-47D3-48A2-9AB8-FE1D17297828}"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371600"/>
            <a:ext cx="8929718" cy="1828800"/>
          </a:xfrm>
        </p:spPr>
        <p:txBody>
          <a:bodyPr>
            <a:normAutofit fontScale="90000"/>
          </a:bodyPr>
          <a:lstStyle/>
          <a:p>
            <a:pPr algn="l"/>
            <a:r>
              <a:rPr lang="zh-TW" altLang="en-US" sz="7200" b="1" dirty="0" smtClean="0">
                <a:latin typeface="標楷體" pitchFamily="65" charset="-120"/>
                <a:ea typeface="標楷體" pitchFamily="65" charset="-120"/>
              </a:rPr>
              <a:t>海祭</a:t>
            </a:r>
            <a:r>
              <a:rPr lang="en-US" altLang="zh-TW" sz="7200" b="1" dirty="0" smtClean="0">
                <a:latin typeface="標楷體" pitchFamily="65" charset="-120"/>
                <a:ea typeface="標楷體" pitchFamily="65" charset="-120"/>
              </a:rPr>
              <a:t>(</a:t>
            </a:r>
            <a:r>
              <a:rPr lang="zh-TW" altLang="en-US" sz="7200" b="1" dirty="0" smtClean="0">
                <a:latin typeface="標楷體" pitchFamily="65" charset="-120"/>
                <a:ea typeface="標楷體" pitchFamily="65" charset="-120"/>
              </a:rPr>
              <a:t>捕魚祭</a:t>
            </a:r>
            <a:r>
              <a:rPr lang="en-US" altLang="zh-TW" sz="7200" b="1" dirty="0" smtClean="0">
                <a:latin typeface="標楷體" pitchFamily="65" charset="-120"/>
                <a:ea typeface="標楷體" pitchFamily="65" charset="-120"/>
              </a:rPr>
              <a:t>)</a:t>
            </a:r>
            <a:r>
              <a:rPr lang="en-US" altLang="zh-TW" sz="7200" b="1" dirty="0" err="1" smtClean="0">
                <a:latin typeface="標楷體" pitchFamily="65" charset="-120"/>
                <a:ea typeface="標楷體" pitchFamily="65" charset="-120"/>
              </a:rPr>
              <a:t>misacepo</a:t>
            </a:r>
            <a:endParaRPr lang="zh-TW" altLang="en-US" sz="7200" b="1" dirty="0">
              <a:latin typeface="Times New Roman" pitchFamily="18" charset="0"/>
              <a:ea typeface="標楷體" pitchFamily="65" charset="-120"/>
              <a:cs typeface="Times New Roman" pitchFamily="18" charset="0"/>
            </a:endParaRPr>
          </a:p>
        </p:txBody>
      </p:sp>
      <p:sp>
        <p:nvSpPr>
          <p:cNvPr id="3" name="副標題 2"/>
          <p:cNvSpPr>
            <a:spLocks noGrp="1"/>
          </p:cNvSpPr>
          <p:nvPr>
            <p:ph type="subTitle" idx="1"/>
          </p:nvPr>
        </p:nvSpPr>
        <p:spPr>
          <a:xfrm>
            <a:off x="533400" y="3429000"/>
            <a:ext cx="7854696" cy="1428760"/>
          </a:xfrm>
        </p:spPr>
        <p:txBody>
          <a:bodyPr>
            <a:normAutofit lnSpcReduction="10000"/>
          </a:bodyPr>
          <a:lstStyle/>
          <a:p>
            <a:pPr algn="ctr"/>
            <a:r>
              <a:rPr lang="zh-TW" altLang="en-US" b="1" dirty="0" smtClean="0">
                <a:latin typeface="標楷體" pitchFamily="65" charset="-120"/>
                <a:ea typeface="標楷體" pitchFamily="65" charset="-120"/>
              </a:rPr>
              <a:t>                            原住民阿美族語</a:t>
            </a:r>
            <a:endParaRPr lang="en-US" altLang="zh-TW" b="1" dirty="0" smtClean="0">
              <a:latin typeface="標楷體" pitchFamily="65" charset="-120"/>
              <a:ea typeface="標楷體" pitchFamily="65" charset="-120"/>
            </a:endParaRPr>
          </a:p>
          <a:p>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高文進</a:t>
            </a:r>
            <a:r>
              <a:rPr lang="zh-TW" altLang="en-US" sz="2000" b="1" dirty="0" smtClean="0">
                <a:latin typeface="標楷體" pitchFamily="65" charset="-120"/>
                <a:ea typeface="標楷體" pitchFamily="65" charset="-120"/>
              </a:rPr>
              <a:t>老師</a:t>
            </a:r>
            <a:endParaRPr lang="en-US" altLang="zh-TW" sz="2000" b="1" dirty="0" smtClean="0">
              <a:latin typeface="標楷體" pitchFamily="65" charset="-120"/>
              <a:ea typeface="標楷體" pitchFamily="65" charset="-120"/>
            </a:endParaRPr>
          </a:p>
          <a:p>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a:t>
            </a:r>
            <a:endParaRPr lang="zh-TW" altLang="en-US" b="1" dirty="0">
              <a:latin typeface="標楷體" pitchFamily="65" charset="-120"/>
              <a:ea typeface="標楷體" pitchFamily="65" charset="-120"/>
            </a:endParaRPr>
          </a:p>
        </p:txBody>
      </p:sp>
      <p:pic>
        <p:nvPicPr>
          <p:cNvPr id="1026" name="Picture 2" descr="C:\Users\User\Downloads\S__42237977.jpg"/>
          <p:cNvPicPr>
            <a:picLocks noChangeAspect="1" noChangeArrowheads="1"/>
          </p:cNvPicPr>
          <p:nvPr/>
        </p:nvPicPr>
        <p:blipFill>
          <a:blip r:embed="rId2" cstate="print"/>
          <a:srcRect/>
          <a:stretch>
            <a:fillRect/>
          </a:stretch>
        </p:blipFill>
        <p:spPr bwMode="auto">
          <a:xfrm>
            <a:off x="500034" y="3357562"/>
            <a:ext cx="4857784" cy="25717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itchFamily="65" charset="-120"/>
                <a:ea typeface="標楷體" pitchFamily="65" charset="-120"/>
              </a:rPr>
              <a:t>海祭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捕魚祭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的</a:t>
            </a:r>
            <a:r>
              <a:rPr lang="zh-TW" altLang="en-US" dirty="0" smtClean="0">
                <a:latin typeface="標楷體" pitchFamily="65" charset="-120"/>
                <a:ea typeface="標楷體" pitchFamily="65" charset="-120"/>
              </a:rPr>
              <a:t>由來</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en-US" altLang="zh-TW" sz="3600" dirty="0" smtClean="0">
                <a:latin typeface="Times New Roman" pitchFamily="18" charset="0"/>
                <a:ea typeface="標楷體" pitchFamily="65" charset="-120"/>
                <a:cs typeface="Times New Roman" pitchFamily="18" charset="0"/>
              </a:rPr>
              <a:t>To </a:t>
            </a:r>
            <a:r>
              <a:rPr lang="en-US" altLang="zh-TW" sz="3600" dirty="0" err="1" smtClean="0">
                <a:latin typeface="Times New Roman" pitchFamily="18" charset="0"/>
                <a:ea typeface="標楷體" pitchFamily="65" charset="-120"/>
                <a:cs typeface="Times New Roman" pitchFamily="18" charset="0"/>
              </a:rPr>
              <a:t>mihecahecaan</a:t>
            </a:r>
            <a:r>
              <a:rPr lang="en-US" altLang="zh-TW" sz="3600" dirty="0" smtClean="0">
                <a:latin typeface="Times New Roman" pitchFamily="18" charset="0"/>
                <a:ea typeface="標楷體" pitchFamily="65" charset="-120"/>
                <a:cs typeface="Times New Roman" pitchFamily="18" charset="0"/>
              </a:rPr>
              <a:t> </a:t>
            </a:r>
            <a:r>
              <a:rPr lang="en-US" altLang="zh-TW" sz="3600" dirty="0" err="1" smtClean="0">
                <a:latin typeface="Times New Roman" pitchFamily="18" charset="0"/>
                <a:ea typeface="標楷體" pitchFamily="65" charset="-120"/>
                <a:cs typeface="Times New Roman" pitchFamily="18" charset="0"/>
              </a:rPr>
              <a:t>i</a:t>
            </a:r>
            <a:r>
              <a:rPr lang="en-US" altLang="zh-TW" sz="3600" dirty="0" smtClean="0">
                <a:latin typeface="Times New Roman" pitchFamily="18" charset="0"/>
                <a:ea typeface="標楷體" pitchFamily="65" charset="-120"/>
                <a:cs typeface="Times New Roman" pitchFamily="18" charset="0"/>
              </a:rPr>
              <a:t> </a:t>
            </a:r>
            <a:r>
              <a:rPr lang="en-US" altLang="zh-TW" sz="3600" dirty="0" err="1" smtClean="0">
                <a:latin typeface="Times New Roman" pitchFamily="18" charset="0"/>
                <a:ea typeface="標楷體" pitchFamily="65" charset="-120"/>
                <a:cs typeface="Times New Roman" pitchFamily="18" charset="0"/>
              </a:rPr>
              <a:t>sakaenem</a:t>
            </a:r>
            <a:r>
              <a:rPr lang="zh-TW" altLang="en-US" sz="3600" dirty="0" smtClean="0">
                <a:latin typeface="Times New Roman" pitchFamily="18" charset="0"/>
                <a:ea typeface="標楷體" pitchFamily="65" charset="-120"/>
                <a:cs typeface="Times New Roman" pitchFamily="18" charset="0"/>
              </a:rPr>
              <a:t> </a:t>
            </a:r>
            <a:r>
              <a:rPr lang="en-US" altLang="zh-TW" sz="3600" dirty="0" err="1" smtClean="0">
                <a:latin typeface="Times New Roman" pitchFamily="18" charset="0"/>
                <a:ea typeface="標楷體" pitchFamily="65" charset="-120"/>
                <a:cs typeface="Times New Roman" pitchFamily="18" charset="0"/>
              </a:rPr>
              <a:t>aca</a:t>
            </a:r>
            <a:r>
              <a:rPr lang="en-US" altLang="zh-TW" sz="3600" dirty="0" smtClean="0">
                <a:latin typeface="Times New Roman" pitchFamily="18" charset="0"/>
                <a:ea typeface="標楷體" pitchFamily="65" charset="-120"/>
                <a:cs typeface="Times New Roman" pitchFamily="18" charset="0"/>
              </a:rPr>
              <a:t> </a:t>
            </a:r>
            <a:r>
              <a:rPr lang="en-US" altLang="zh-TW" sz="3600" dirty="0" err="1" smtClean="0">
                <a:latin typeface="Times New Roman" pitchFamily="18" charset="0"/>
                <a:ea typeface="標楷體" pitchFamily="65" charset="-120"/>
                <a:cs typeface="Times New Roman" pitchFamily="18" charset="0"/>
              </a:rPr>
              <a:t>sakapito</a:t>
            </a:r>
            <a:r>
              <a:rPr lang="en-US" altLang="zh-TW" sz="3600" dirty="0" smtClean="0">
                <a:latin typeface="Times New Roman" pitchFamily="18" charset="0"/>
                <a:ea typeface="標楷體" pitchFamily="65" charset="-120"/>
                <a:cs typeface="Times New Roman" pitchFamily="18" charset="0"/>
              </a:rPr>
              <a:t> </a:t>
            </a:r>
            <a:r>
              <a:rPr lang="en-US" altLang="zh-TW" sz="3600" dirty="0" smtClean="0">
                <a:latin typeface="Times New Roman" pitchFamily="18" charset="0"/>
                <a:ea typeface="標楷體" pitchFamily="65" charset="-120"/>
                <a:cs typeface="Times New Roman" pitchFamily="18" charset="0"/>
              </a:rPr>
              <a:t>a </a:t>
            </a:r>
            <a:r>
              <a:rPr lang="en-US" altLang="zh-TW" sz="3600" dirty="0" err="1" smtClean="0">
                <a:latin typeface="Times New Roman" pitchFamily="18" charset="0"/>
                <a:ea typeface="標楷體" pitchFamily="65" charset="-120"/>
                <a:cs typeface="Times New Roman" pitchFamily="18" charset="0"/>
              </a:rPr>
              <a:t>fulad,o</a:t>
            </a:r>
            <a:r>
              <a:rPr lang="en-US" altLang="zh-TW" sz="3600" dirty="0" smtClean="0">
                <a:latin typeface="Times New Roman" pitchFamily="18" charset="0"/>
                <a:ea typeface="標楷體" pitchFamily="65" charset="-120"/>
                <a:cs typeface="Times New Roman" pitchFamily="18" charset="0"/>
              </a:rPr>
              <a:t> </a:t>
            </a:r>
            <a:r>
              <a:rPr lang="en-US" altLang="zh-TW" sz="3600" dirty="0" err="1" smtClean="0">
                <a:latin typeface="Times New Roman" pitchFamily="18" charset="0"/>
                <a:ea typeface="標楷體" pitchFamily="65" charset="-120"/>
                <a:cs typeface="Times New Roman" pitchFamily="18" charset="0"/>
              </a:rPr>
              <a:t>pisacepuan</a:t>
            </a:r>
            <a:r>
              <a:rPr lang="en-US" altLang="zh-TW" sz="3600" dirty="0" smtClean="0">
                <a:latin typeface="Times New Roman" pitchFamily="18" charset="0"/>
                <a:ea typeface="標楷體" pitchFamily="65" charset="-120"/>
                <a:cs typeface="Times New Roman" pitchFamily="18" charset="0"/>
              </a:rPr>
              <a:t> no </a:t>
            </a:r>
            <a:r>
              <a:rPr lang="en-US" altLang="zh-TW" sz="3600" dirty="0" err="1" smtClean="0">
                <a:latin typeface="Times New Roman" pitchFamily="18" charset="0"/>
                <a:ea typeface="標楷體" pitchFamily="65" charset="-120"/>
                <a:cs typeface="Times New Roman" pitchFamily="18" charset="0"/>
              </a:rPr>
              <a:t>niyaro</a:t>
            </a:r>
            <a:r>
              <a:rPr lang="en-US" altLang="zh-TW" sz="3600" dirty="0" smtClean="0">
                <a:latin typeface="Times New Roman" pitchFamily="18" charset="0"/>
                <a:ea typeface="標楷體" pitchFamily="65" charset="-120"/>
                <a:cs typeface="Times New Roman" pitchFamily="18" charset="0"/>
              </a:rPr>
              <a:t>.</a:t>
            </a:r>
            <a:endParaRPr lang="en-US" altLang="zh-TW" sz="3600" dirty="0" smtClean="0">
              <a:latin typeface="Times New Roman" pitchFamily="18" charset="0"/>
              <a:ea typeface="標楷體" pitchFamily="65" charset="-120"/>
              <a:cs typeface="Times New Roman" pitchFamily="18" charset="0"/>
            </a:endParaRPr>
          </a:p>
          <a:p>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每年六、七月間，是部落舉辦祭典「捕魚祭」。</a:t>
            </a:r>
            <a:endParaRPr lang="en-US" altLang="zh-TW" sz="2800" dirty="0" smtClean="0">
              <a:latin typeface="標楷體" pitchFamily="65" charset="-120"/>
              <a:ea typeface="標楷體" pitchFamily="65" charset="-120"/>
            </a:endParaRPr>
          </a:p>
        </p:txBody>
      </p:sp>
      <p:pic>
        <p:nvPicPr>
          <p:cNvPr id="1026" name="Picture 2"/>
          <p:cNvPicPr>
            <a:picLocks noChangeAspect="1" noChangeArrowheads="1"/>
          </p:cNvPicPr>
          <p:nvPr/>
        </p:nvPicPr>
        <p:blipFill>
          <a:blip r:embed="rId2"/>
          <a:srcRect/>
          <a:stretch>
            <a:fillRect/>
          </a:stretch>
        </p:blipFill>
        <p:spPr bwMode="auto">
          <a:xfrm rot="16200000">
            <a:off x="3536149" y="1821645"/>
            <a:ext cx="1928826" cy="75724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785818"/>
          </a:xfrm>
        </p:spPr>
        <p:txBody>
          <a:bodyPr>
            <a:normAutofit fontScale="90000"/>
          </a:bodyPr>
          <a:lstStyle/>
          <a:p>
            <a:r>
              <a:rPr lang="zh-TW" altLang="en-US" dirty="0" smtClean="0">
                <a:latin typeface="標楷體" pitchFamily="65" charset="-120"/>
                <a:ea typeface="標楷體" pitchFamily="65" charset="-120"/>
              </a:rPr>
              <a:t>海祭</a:t>
            </a:r>
            <a:r>
              <a:rPr lang="en-US" altLang="zh-TW"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捕魚祭</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  </a:t>
            </a:r>
            <a:r>
              <a:rPr lang="en-US" altLang="zh-TW" b="1" dirty="0" err="1" smtClean="0">
                <a:latin typeface="標楷體" pitchFamily="65" charset="-120"/>
                <a:ea typeface="標楷體" pitchFamily="65" charset="-120"/>
              </a:rPr>
              <a:t>Misacepo</a:t>
            </a:r>
            <a:endParaRPr lang="zh-TW" altLang="en-US" b="1" dirty="0">
              <a:latin typeface="標楷體" pitchFamily="65" charset="-120"/>
              <a:ea typeface="標楷體" pitchFamily="65" charset="-120"/>
            </a:endParaRPr>
          </a:p>
        </p:txBody>
      </p:sp>
      <p:pic>
        <p:nvPicPr>
          <p:cNvPr id="6" name="Picture 2"/>
          <p:cNvPicPr>
            <a:picLocks noGrp="1" noChangeAspect="1" noChangeArrowheads="1"/>
          </p:cNvPicPr>
          <p:nvPr>
            <p:ph idx="1"/>
          </p:nvPr>
        </p:nvPicPr>
        <p:blipFill>
          <a:blip r:embed="rId3"/>
          <a:srcRect l="7547" t="25510" r="3774"/>
          <a:stretch>
            <a:fillRect/>
          </a:stretch>
        </p:blipFill>
        <p:spPr bwMode="auto">
          <a:xfrm rot="16200000">
            <a:off x="2928926" y="428605"/>
            <a:ext cx="3357586" cy="5214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矩形 3"/>
          <p:cNvSpPr/>
          <p:nvPr/>
        </p:nvSpPr>
        <p:spPr>
          <a:xfrm>
            <a:off x="1357290" y="4786322"/>
            <a:ext cx="7286676" cy="1569660"/>
          </a:xfrm>
          <a:prstGeom prst="rect">
            <a:avLst/>
          </a:prstGeom>
        </p:spPr>
        <p:txBody>
          <a:bodyPr wrap="square">
            <a:spAutoFit/>
          </a:bodyPr>
          <a:lstStyle/>
          <a:p>
            <a:r>
              <a:rPr lang="zh-TW" altLang="en-US" sz="2400" b="1" dirty="0" smtClean="0">
                <a:latin typeface="標楷體" pitchFamily="65" charset="-120"/>
                <a:ea typeface="標楷體" pitchFamily="65" charset="-120"/>
              </a:rPr>
              <a:t>當天頭目至</a:t>
            </a:r>
            <a:r>
              <a:rPr lang="en-US" altLang="zh-TW" sz="2400" b="1" dirty="0" smtClean="0">
                <a:latin typeface="標楷體" pitchFamily="65" charset="-120"/>
                <a:ea typeface="標楷體" pitchFamily="65" charset="-120"/>
              </a:rPr>
              <a:t>3</a:t>
            </a:r>
            <a:r>
              <a:rPr lang="zh-TW" altLang="en-US" sz="2400" b="1" dirty="0" smtClean="0">
                <a:latin typeface="標楷體" pitchFamily="65" charset="-120"/>
                <a:ea typeface="標楷體" pitchFamily="65" charset="-120"/>
              </a:rPr>
              <a:t>人到海邊捕魚現場擺上女人準備檳榔、米酒、豬肉、麻糬，祭神祈求平安與豐收。</a:t>
            </a:r>
            <a:endParaRPr lang="en-US" altLang="zh-TW" sz="2400" b="1" dirty="0" smtClean="0">
              <a:latin typeface="標楷體" pitchFamily="65" charset="-120"/>
              <a:ea typeface="標楷體" pitchFamily="65" charset="-120"/>
            </a:endParaRPr>
          </a:p>
          <a:p>
            <a:r>
              <a:rPr lang="en-US" altLang="zh-TW" sz="2400" b="1" dirty="0" err="1" smtClean="0">
                <a:latin typeface="Times New Roman" pitchFamily="18" charset="0"/>
                <a:ea typeface="標楷體" pitchFamily="65" charset="-120"/>
                <a:cs typeface="Times New Roman" pitchFamily="18" charset="0"/>
              </a:rPr>
              <a:t>Patata</a:t>
            </a:r>
            <a:r>
              <a:rPr lang="en-US" altLang="zh-TW" sz="2400" b="1" dirty="0" smtClean="0">
                <a:latin typeface="Times New Roman" pitchFamily="18" charset="0"/>
                <a:ea typeface="標楷體" pitchFamily="65" charset="-120"/>
                <a:cs typeface="Times New Roman" pitchFamily="18" charset="0"/>
              </a:rPr>
              <a:t> to ‘</a:t>
            </a:r>
            <a:r>
              <a:rPr lang="en-US" altLang="zh-TW" sz="2400" b="1" dirty="0" err="1" smtClean="0">
                <a:latin typeface="Times New Roman" pitchFamily="18" charset="0"/>
                <a:ea typeface="標楷體" pitchFamily="65" charset="-120"/>
                <a:cs typeface="Times New Roman" pitchFamily="18" charset="0"/>
              </a:rPr>
              <a:t>icep</a:t>
            </a:r>
            <a:r>
              <a:rPr lang="en-US" altLang="zh-TW" sz="2400" b="1" dirty="0" smtClean="0">
                <a:latin typeface="Times New Roman" pitchFamily="18" charset="0"/>
                <a:ea typeface="標楷體" pitchFamily="65" charset="-120"/>
                <a:cs typeface="Times New Roman" pitchFamily="18" charset="0"/>
              </a:rPr>
              <a:t> </a:t>
            </a:r>
            <a:r>
              <a:rPr lang="zh-TW" altLang="en-US" sz="2400" b="1" dirty="0" smtClean="0">
                <a:latin typeface="Times New Roman" pitchFamily="18" charset="0"/>
                <a:ea typeface="標楷體" pitchFamily="65" charset="-120"/>
                <a:cs typeface="Times New Roman" pitchFamily="18" charset="0"/>
              </a:rPr>
              <a:t>、</a:t>
            </a:r>
            <a:r>
              <a:rPr lang="en-US" altLang="zh-TW" sz="2400" b="1" dirty="0" err="1" smtClean="0">
                <a:latin typeface="Times New Roman" pitchFamily="18" charset="0"/>
                <a:ea typeface="標楷體" pitchFamily="65" charset="-120"/>
                <a:cs typeface="Times New Roman" pitchFamily="18" charset="0"/>
              </a:rPr>
              <a:t>titi</a:t>
            </a:r>
            <a:r>
              <a:rPr lang="en-US" altLang="zh-TW" sz="2400" b="1" dirty="0" smtClean="0">
                <a:latin typeface="Times New Roman" pitchFamily="18" charset="0"/>
                <a:ea typeface="標楷體" pitchFamily="65" charset="-120"/>
                <a:cs typeface="Times New Roman" pitchFamily="18" charset="0"/>
              </a:rPr>
              <a:t> </a:t>
            </a:r>
            <a:r>
              <a:rPr lang="zh-TW" altLang="en-US" sz="2400" b="1" dirty="0" smtClean="0">
                <a:latin typeface="Times New Roman" pitchFamily="18" charset="0"/>
                <a:ea typeface="標楷體" pitchFamily="65" charset="-120"/>
                <a:cs typeface="Times New Roman" pitchFamily="18" charset="0"/>
              </a:rPr>
              <a:t>、</a:t>
            </a:r>
            <a:r>
              <a:rPr lang="en-US" altLang="zh-TW" sz="2400" b="1" dirty="0" err="1" smtClean="0">
                <a:latin typeface="Times New Roman" pitchFamily="18" charset="0"/>
                <a:ea typeface="標楷體" pitchFamily="65" charset="-120"/>
                <a:cs typeface="Times New Roman" pitchFamily="18" charset="0"/>
              </a:rPr>
              <a:t>toron</a:t>
            </a:r>
            <a:r>
              <a:rPr lang="en-US" altLang="zh-TW" sz="2400" b="1" dirty="0" smtClean="0">
                <a:latin typeface="Times New Roman" pitchFamily="18" charset="0"/>
                <a:ea typeface="標楷體" pitchFamily="65" charset="-120"/>
                <a:cs typeface="Times New Roman" pitchFamily="18" charset="0"/>
              </a:rPr>
              <a:t> </a:t>
            </a:r>
            <a:r>
              <a:rPr lang="en-US" altLang="zh-TW" sz="2400" b="1" dirty="0" err="1" smtClean="0">
                <a:latin typeface="Times New Roman" pitchFamily="18" charset="0"/>
                <a:ea typeface="標楷體" pitchFamily="65" charset="-120"/>
                <a:cs typeface="Times New Roman" pitchFamily="18" charset="0"/>
              </a:rPr>
              <a:t>sakadofa</a:t>
            </a:r>
            <a:r>
              <a:rPr lang="en-US" altLang="zh-TW" sz="2400" b="1" dirty="0" smtClean="0">
                <a:latin typeface="Times New Roman" pitchFamily="18" charset="0"/>
                <a:ea typeface="標楷體" pitchFamily="65" charset="-120"/>
                <a:cs typeface="Times New Roman" pitchFamily="18" charset="0"/>
              </a:rPr>
              <a:t>  </a:t>
            </a:r>
            <a:r>
              <a:rPr lang="en-US" altLang="zh-TW" sz="2400" b="1" dirty="0" smtClean="0">
                <a:latin typeface="Times New Roman" pitchFamily="18" charset="0"/>
                <a:ea typeface="標楷體" pitchFamily="65" charset="-120"/>
                <a:cs typeface="Times New Roman" pitchFamily="18" charset="0"/>
              </a:rPr>
              <a:t>to </a:t>
            </a:r>
            <a:r>
              <a:rPr lang="en-US" altLang="zh-TW" sz="2400" b="1" dirty="0" err="1" smtClean="0">
                <a:latin typeface="Times New Roman" pitchFamily="18" charset="0"/>
                <a:ea typeface="標楷體" pitchFamily="65" charset="-120"/>
                <a:cs typeface="Times New Roman" pitchFamily="18" charset="0"/>
              </a:rPr>
              <a:t>ni</a:t>
            </a:r>
            <a:r>
              <a:rPr lang="en-US" altLang="zh-TW" sz="2400" b="1" dirty="0" smtClean="0">
                <a:latin typeface="Times New Roman" pitchFamily="18" charset="0"/>
                <a:ea typeface="標楷體" pitchFamily="65" charset="-120"/>
                <a:cs typeface="Times New Roman" pitchFamily="18" charset="0"/>
              </a:rPr>
              <a:t> </a:t>
            </a:r>
            <a:r>
              <a:rPr lang="en-US" altLang="zh-TW" sz="2400" b="1" dirty="0" err="1" smtClean="0">
                <a:latin typeface="Times New Roman" pitchFamily="18" charset="0"/>
                <a:ea typeface="標楷體" pitchFamily="65" charset="-120"/>
                <a:cs typeface="Times New Roman" pitchFamily="18" charset="0"/>
              </a:rPr>
              <a:t>futingan</a:t>
            </a:r>
            <a:r>
              <a:rPr lang="en-US" altLang="zh-TW" sz="2400" b="1" dirty="0" smtClean="0">
                <a:latin typeface="Times New Roman" pitchFamily="18" charset="0"/>
                <a:ea typeface="標楷體" pitchFamily="65" charset="-120"/>
                <a:cs typeface="Times New Roman" pitchFamily="18" charset="0"/>
              </a:rPr>
              <a:t> </a:t>
            </a:r>
            <a:r>
              <a:rPr lang="en-US" altLang="zh-TW" sz="2400" b="1" dirty="0" err="1" smtClean="0">
                <a:latin typeface="Times New Roman" pitchFamily="18" charset="0"/>
                <a:ea typeface="標楷體" pitchFamily="65" charset="-120"/>
                <a:cs typeface="Times New Roman" pitchFamily="18" charset="0"/>
              </a:rPr>
              <a:t>atu</a:t>
            </a:r>
            <a:r>
              <a:rPr lang="en-US" altLang="zh-TW" sz="2400" b="1" dirty="0" smtClean="0">
                <a:latin typeface="Times New Roman" pitchFamily="18" charset="0"/>
                <a:ea typeface="標楷體" pitchFamily="65" charset="-120"/>
                <a:cs typeface="Times New Roman" pitchFamily="18" charset="0"/>
              </a:rPr>
              <a:t> </a:t>
            </a:r>
            <a:r>
              <a:rPr lang="en-US" altLang="zh-TW" sz="2400" b="1" dirty="0" err="1" smtClean="0">
                <a:latin typeface="Times New Roman" pitchFamily="18" charset="0"/>
                <a:ea typeface="標楷體" pitchFamily="65" charset="-120"/>
                <a:cs typeface="Times New Roman" pitchFamily="18" charset="0"/>
              </a:rPr>
              <a:t>rihadayay</a:t>
            </a:r>
            <a:r>
              <a:rPr lang="en-US" altLang="zh-TW" sz="2400" b="1" dirty="0" smtClean="0">
                <a:latin typeface="Times New Roman" pitchFamily="18" charset="0"/>
                <a:ea typeface="標楷體" pitchFamily="65" charset="-120"/>
                <a:cs typeface="Times New Roman" pitchFamily="18" charset="0"/>
              </a:rPr>
              <a:t> </a:t>
            </a:r>
            <a:r>
              <a:rPr lang="en-US" altLang="zh-TW" sz="2400" b="1" dirty="0" err="1" smtClean="0">
                <a:latin typeface="Times New Roman" pitchFamily="18" charset="0"/>
                <a:ea typeface="標楷體" pitchFamily="65" charset="-120"/>
                <a:cs typeface="Times New Roman" pitchFamily="18" charset="0"/>
              </a:rPr>
              <a:t>ko</a:t>
            </a:r>
            <a:r>
              <a:rPr lang="en-US" altLang="zh-TW" sz="2400" b="1" dirty="0" smtClean="0">
                <a:latin typeface="Times New Roman" pitchFamily="18" charset="0"/>
                <a:ea typeface="標楷體" pitchFamily="65" charset="-120"/>
                <a:cs typeface="Times New Roman" pitchFamily="18" charset="0"/>
              </a:rPr>
              <a:t> ‘</a:t>
            </a:r>
            <a:r>
              <a:rPr lang="en-US" altLang="zh-TW" sz="2400" b="1" dirty="0" err="1" smtClean="0">
                <a:latin typeface="Times New Roman" pitchFamily="18" charset="0"/>
                <a:ea typeface="標楷體" pitchFamily="65" charset="-120"/>
                <a:cs typeface="Times New Roman" pitchFamily="18" charset="0"/>
              </a:rPr>
              <a:t>orip</a:t>
            </a:r>
            <a:r>
              <a:rPr lang="en-US" altLang="zh-TW" sz="2400" b="1" dirty="0" smtClean="0">
                <a:latin typeface="Times New Roman" pitchFamily="18" charset="0"/>
                <a:ea typeface="標楷體" pitchFamily="65" charset="-120"/>
                <a:cs typeface="Times New Roman" pitchFamily="18" charset="0"/>
              </a:rPr>
              <a:t>.</a:t>
            </a:r>
            <a:endParaRPr lang="zh-TW" altLang="en-US" sz="2400" b="1" dirty="0">
              <a:latin typeface="Times New Roman" pitchFamily="18" charset="0"/>
              <a:ea typeface="標楷體" pitchFamily="65" charset="-12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itchFamily="65" charset="-120"/>
                <a:ea typeface="標楷體" pitchFamily="65" charset="-120"/>
              </a:rPr>
              <a:t>捕魚祭的名稱</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800" b="1" dirty="0" smtClean="0">
                <a:latin typeface="標楷體" pitchFamily="65" charset="-120"/>
                <a:ea typeface="標楷體" pitchFamily="65" charset="-120"/>
                <a:cs typeface="Times New Roman" pitchFamily="18" charset="0"/>
              </a:rPr>
              <a:t>在各部落裡，「海祭」各有 不同的名稱：</a:t>
            </a:r>
            <a:endParaRPr lang="en-US" altLang="zh-TW" sz="2800" b="1" dirty="0" smtClean="0">
              <a:latin typeface="標楷體" pitchFamily="65" charset="-120"/>
              <a:ea typeface="標楷體" pitchFamily="65" charset="-120"/>
              <a:cs typeface="Times New Roman" pitchFamily="18" charset="0"/>
            </a:endParaRPr>
          </a:p>
          <a:p>
            <a:r>
              <a:rPr lang="en-US" altLang="zh-TW" sz="2800" b="1" dirty="0" smtClean="0">
                <a:latin typeface="標楷體" pitchFamily="65" charset="-120"/>
                <a:ea typeface="標楷體" pitchFamily="65" charset="-120"/>
                <a:cs typeface="Times New Roman" pitchFamily="18" charset="0"/>
              </a:rPr>
              <a:t>1.</a:t>
            </a:r>
            <a:r>
              <a:rPr lang="zh-TW" altLang="en-US" sz="2800" b="1" dirty="0" smtClean="0">
                <a:latin typeface="標楷體" pitchFamily="65" charset="-120"/>
                <a:ea typeface="標楷體" pitchFamily="65" charset="-120"/>
                <a:cs typeface="Times New Roman" pitchFamily="18" charset="0"/>
              </a:rPr>
              <a:t>南勢阿美稱為「米拉 帝斯」（</a:t>
            </a:r>
            <a:r>
              <a:rPr lang="en-US" altLang="zh-TW" sz="2800" b="1" dirty="0" err="1" smtClean="0">
                <a:latin typeface="標楷體" pitchFamily="65" charset="-120"/>
                <a:ea typeface="標楷體" pitchFamily="65" charset="-120"/>
                <a:cs typeface="Times New Roman" pitchFamily="18" charset="0"/>
              </a:rPr>
              <a:t>Milaedis</a:t>
            </a:r>
            <a:r>
              <a:rPr lang="zh-TW" altLang="en-US" sz="2800" b="1" dirty="0" smtClean="0">
                <a:latin typeface="標楷體" pitchFamily="65" charset="-120"/>
                <a:ea typeface="標楷體" pitchFamily="65" charset="-120"/>
                <a:cs typeface="Times New Roman" pitchFamily="18" charset="0"/>
              </a:rPr>
              <a:t>） 。</a:t>
            </a:r>
            <a:endParaRPr lang="en-US" altLang="zh-TW" sz="2800" b="1" dirty="0" smtClean="0">
              <a:latin typeface="標楷體" pitchFamily="65" charset="-120"/>
              <a:ea typeface="標楷體" pitchFamily="65" charset="-120"/>
              <a:cs typeface="Times New Roman" pitchFamily="18" charset="0"/>
            </a:endParaRPr>
          </a:p>
          <a:p>
            <a:r>
              <a:rPr lang="en-US" altLang="zh-TW" sz="2800" b="1" dirty="0" smtClean="0">
                <a:latin typeface="標楷體" pitchFamily="65" charset="-120"/>
                <a:ea typeface="標楷體" pitchFamily="65" charset="-120"/>
                <a:cs typeface="Times New Roman" pitchFamily="18" charset="0"/>
              </a:rPr>
              <a:t>2.</a:t>
            </a:r>
            <a:r>
              <a:rPr lang="zh-TW" altLang="en-US" sz="2800" b="1" dirty="0" smtClean="0">
                <a:latin typeface="標楷體" pitchFamily="65" charset="-120"/>
                <a:ea typeface="標楷體" pitchFamily="65" charset="-120"/>
                <a:cs typeface="Times New Roman" pitchFamily="18" charset="0"/>
              </a:rPr>
              <a:t>秀姑巒溪阿美稱「古目力斯」（</a:t>
            </a:r>
            <a:r>
              <a:rPr lang="en-US" altLang="zh-TW" sz="2800" b="1" dirty="0" err="1" smtClean="0">
                <a:latin typeface="標楷體" pitchFamily="65" charset="-120"/>
                <a:ea typeface="標楷體" pitchFamily="65" charset="-120"/>
                <a:cs typeface="Times New Roman" pitchFamily="18" charset="0"/>
              </a:rPr>
              <a:t>Kumuris</a:t>
            </a:r>
            <a:r>
              <a:rPr lang="zh-TW" altLang="en-US" sz="2800" b="1" dirty="0" smtClean="0">
                <a:latin typeface="標楷體" pitchFamily="65" charset="-120"/>
                <a:ea typeface="標楷體" pitchFamily="65" charset="-120"/>
                <a:cs typeface="Times New Roman" pitchFamily="18" charset="0"/>
              </a:rPr>
              <a:t>） 。</a:t>
            </a:r>
            <a:endParaRPr lang="en-US" altLang="zh-TW" sz="2800" b="1" dirty="0" smtClean="0">
              <a:latin typeface="標楷體" pitchFamily="65" charset="-120"/>
              <a:ea typeface="標楷體" pitchFamily="65" charset="-120"/>
              <a:cs typeface="Times New Roman" pitchFamily="18" charset="0"/>
            </a:endParaRPr>
          </a:p>
          <a:p>
            <a:r>
              <a:rPr lang="en-US" altLang="zh-TW" sz="2800" b="1" dirty="0" smtClean="0">
                <a:latin typeface="標楷體" pitchFamily="65" charset="-120"/>
                <a:ea typeface="標楷體" pitchFamily="65" charset="-120"/>
                <a:cs typeface="Times New Roman" pitchFamily="18" charset="0"/>
              </a:rPr>
              <a:t>3.</a:t>
            </a:r>
            <a:r>
              <a:rPr lang="zh-TW" altLang="en-US" sz="2800" b="1" dirty="0" smtClean="0">
                <a:latin typeface="標楷體" pitchFamily="65" charset="-120"/>
                <a:ea typeface="標楷體" pitchFamily="65" charset="-120"/>
                <a:cs typeface="Times New Roman" pitchFamily="18" charset="0"/>
              </a:rPr>
              <a:t>海岸阿 美族稱「沙滋捕」（</a:t>
            </a:r>
            <a:r>
              <a:rPr lang="en-US" altLang="zh-TW" sz="2800" b="1" dirty="0" err="1" smtClean="0">
                <a:latin typeface="標楷體" pitchFamily="65" charset="-120"/>
                <a:ea typeface="標楷體" pitchFamily="65" charset="-120"/>
                <a:cs typeface="Times New Roman" pitchFamily="18" charset="0"/>
              </a:rPr>
              <a:t>Sacepo</a:t>
            </a:r>
            <a:r>
              <a:rPr lang="zh-TW" altLang="en-US" sz="2800" b="1" dirty="0" smtClean="0">
                <a:latin typeface="標楷體" pitchFamily="65" charset="-120"/>
                <a:ea typeface="標楷體" pitchFamily="65" charset="-120"/>
                <a:cs typeface="Times New Roman" pitchFamily="18" charset="0"/>
              </a:rPr>
              <a:t>） 。</a:t>
            </a:r>
            <a:endParaRPr lang="en-US" altLang="zh-TW" sz="2800" b="1" dirty="0" smtClean="0">
              <a:latin typeface="標楷體" pitchFamily="65" charset="-120"/>
              <a:ea typeface="標楷體" pitchFamily="65" charset="-120"/>
              <a:cs typeface="Times New Roman" pitchFamily="18" charset="0"/>
            </a:endParaRPr>
          </a:p>
          <a:p>
            <a:r>
              <a:rPr lang="en-US" altLang="zh-TW" sz="2800" b="1" dirty="0" smtClean="0">
                <a:latin typeface="標楷體" pitchFamily="65" charset="-120"/>
                <a:ea typeface="標楷體" pitchFamily="65" charset="-120"/>
                <a:cs typeface="Times New Roman" pitchFamily="18" charset="0"/>
              </a:rPr>
              <a:t>3.</a:t>
            </a:r>
            <a:r>
              <a:rPr lang="zh-TW" altLang="en-US" sz="2800" b="1" dirty="0" smtClean="0">
                <a:latin typeface="標楷體" pitchFamily="65" charset="-120"/>
                <a:ea typeface="標楷體" pitchFamily="65" charset="-120"/>
                <a:cs typeface="Times New Roman" pitchFamily="18" charset="0"/>
              </a:rPr>
              <a:t>台 東成功的宜灣族群，卻稱「米瓦拉克」 （</a:t>
            </a:r>
            <a:r>
              <a:rPr lang="en-US" altLang="zh-TW" sz="2800" b="1" dirty="0" err="1" smtClean="0">
                <a:latin typeface="標楷體" pitchFamily="65" charset="-120"/>
                <a:ea typeface="標楷體" pitchFamily="65" charset="-120"/>
                <a:cs typeface="Times New Roman" pitchFamily="18" charset="0"/>
              </a:rPr>
              <a:t>Miwarak</a:t>
            </a:r>
            <a:r>
              <a:rPr lang="zh-TW" altLang="en-US" sz="2800" b="1" dirty="0" smtClean="0">
                <a:latin typeface="標楷體" pitchFamily="65" charset="-120"/>
                <a:ea typeface="標楷體" pitchFamily="65" charset="-120"/>
                <a:cs typeface="Times New Roman" pitchFamily="18" charset="0"/>
              </a:rPr>
              <a:t>）。</a:t>
            </a:r>
            <a:endParaRPr lang="zh-TW" altLang="en-US" sz="2800" b="1" dirty="0">
              <a:latin typeface="標楷體" pitchFamily="65" charset="-120"/>
              <a:ea typeface="標楷體" pitchFamily="65" charset="-120"/>
              <a:cs typeface="Times New Roman" pitchFamily="18" charset="0"/>
            </a:endParaRPr>
          </a:p>
        </p:txBody>
      </p:sp>
      <p:pic>
        <p:nvPicPr>
          <p:cNvPr id="1026" name="Picture 2" descr="C:\Users\User\Downloads\440630.jpg"/>
          <p:cNvPicPr>
            <a:picLocks noChangeAspect="1" noChangeArrowheads="1"/>
          </p:cNvPicPr>
          <p:nvPr/>
        </p:nvPicPr>
        <p:blipFill>
          <a:blip r:embed="rId2" cstate="print"/>
          <a:srcRect/>
          <a:stretch>
            <a:fillRect/>
          </a:stretch>
        </p:blipFill>
        <p:spPr bwMode="auto">
          <a:xfrm>
            <a:off x="3071802" y="4572008"/>
            <a:ext cx="3143272" cy="1643074"/>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err="1" smtClean="0"/>
              <a:t>Pakarongay</a:t>
            </a:r>
            <a:r>
              <a:rPr lang="en-US" altLang="zh-TW" b="1" dirty="0" smtClean="0"/>
              <a:t> </a:t>
            </a:r>
            <a:r>
              <a:rPr lang="zh-TW" altLang="en-US" b="1" dirty="0" smtClean="0"/>
              <a:t>年齡階層</a:t>
            </a:r>
            <a:r>
              <a:rPr lang="en-US" altLang="zh-TW" b="1" dirty="0" smtClean="0"/>
              <a:t>(1)</a:t>
            </a:r>
            <a:endParaRPr lang="zh-TW" altLang="en-US" b="1" dirty="0"/>
          </a:p>
        </p:txBody>
      </p:sp>
      <p:sp>
        <p:nvSpPr>
          <p:cNvPr id="3" name="內容版面配置區 2"/>
          <p:cNvSpPr>
            <a:spLocks noGrp="1"/>
          </p:cNvSpPr>
          <p:nvPr>
            <p:ph idx="1"/>
          </p:nvPr>
        </p:nvSpPr>
        <p:spPr/>
        <p:txBody>
          <a:bodyPr>
            <a:normAutofit/>
          </a:bodyPr>
          <a:lstStyle/>
          <a:p>
            <a:r>
              <a:rPr lang="en-US" altLang="zh-TW" sz="3200" dirty="0" smtClean="0">
                <a:latin typeface="Times New Roman" pitchFamily="18" charset="0"/>
                <a:cs typeface="Times New Roman" pitchFamily="18" charset="0"/>
              </a:rPr>
              <a:t>O </a:t>
            </a:r>
            <a:r>
              <a:rPr lang="en-US" altLang="zh-TW" sz="3200" dirty="0" err="1" smtClean="0">
                <a:latin typeface="Times New Roman" pitchFamily="18" charset="0"/>
                <a:cs typeface="Times New Roman" pitchFamily="18" charset="0"/>
              </a:rPr>
              <a:t>misacepoay</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hananay</a:t>
            </a:r>
            <a:r>
              <a:rPr lang="en-US" altLang="zh-TW" sz="3200" dirty="0" smtClean="0">
                <a:latin typeface="Times New Roman" pitchFamily="18" charset="0"/>
                <a:cs typeface="Times New Roman" pitchFamily="18" charset="0"/>
              </a:rPr>
              <a:t> a </a:t>
            </a:r>
            <a:r>
              <a:rPr lang="en-US" altLang="zh-TW" sz="3200" dirty="0" err="1" smtClean="0">
                <a:latin typeface="Times New Roman" pitchFamily="18" charset="0"/>
                <a:cs typeface="Times New Roman" pitchFamily="18" charset="0"/>
              </a:rPr>
              <a:t>lisin,o</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fainayan</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aca</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ku</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midemakay,mama</a:t>
            </a:r>
            <a:r>
              <a:rPr lang="en-US" altLang="zh-TW" sz="3200" dirty="0" smtClean="0">
                <a:latin typeface="Times New Roman" pitchFamily="18" charset="0"/>
                <a:cs typeface="Times New Roman" pitchFamily="18" charset="0"/>
              </a:rPr>
              <a:t> no </a:t>
            </a:r>
            <a:r>
              <a:rPr lang="en-US" altLang="zh-TW" sz="3200" dirty="0" err="1" smtClean="0">
                <a:latin typeface="Times New Roman" pitchFamily="18" charset="0"/>
                <a:cs typeface="Times New Roman" pitchFamily="18" charset="0"/>
              </a:rPr>
              <a:t>kapah,mikerid</a:t>
            </a:r>
            <a:r>
              <a:rPr lang="en-US" altLang="zh-TW" sz="3200" dirty="0" smtClean="0">
                <a:latin typeface="Times New Roman" pitchFamily="18" charset="0"/>
                <a:cs typeface="Times New Roman" pitchFamily="18" charset="0"/>
              </a:rPr>
              <a:t>  to </a:t>
            </a:r>
            <a:r>
              <a:rPr lang="en-US" altLang="zh-TW" sz="3200" dirty="0" err="1" smtClean="0">
                <a:latin typeface="Times New Roman" pitchFamily="18" charset="0"/>
                <a:cs typeface="Times New Roman" pitchFamily="18" charset="0"/>
              </a:rPr>
              <a:t>kaemangay,misangan</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tu</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taluan</a:t>
            </a:r>
            <a:r>
              <a:rPr lang="zh-TW" altLang="en-US" sz="3200" dirty="0" smtClean="0">
                <a:latin typeface="Times New Roman" pitchFamily="18" charset="0"/>
                <a:cs typeface="Times New Roman" pitchFamily="18" charset="0"/>
              </a:rPr>
              <a:t>、</a:t>
            </a:r>
            <a:r>
              <a:rPr lang="en-US" altLang="zh-TW" sz="3200" dirty="0" err="1" smtClean="0">
                <a:latin typeface="Times New Roman" pitchFamily="18" charset="0"/>
                <a:cs typeface="Times New Roman" pitchFamily="18" charset="0"/>
              </a:rPr>
              <a:t>mikungling</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mafekac</a:t>
            </a:r>
            <a:r>
              <a:rPr lang="zh-TW" altLang="en-US" sz="3200" dirty="0" smtClean="0">
                <a:latin typeface="Times New Roman" pitchFamily="18" charset="0"/>
                <a:cs typeface="Times New Roman" pitchFamily="18" charset="0"/>
              </a:rPr>
              <a:t>、</a:t>
            </a:r>
            <a:r>
              <a:rPr lang="en-US" altLang="zh-TW" sz="3200" dirty="0" err="1" smtClean="0">
                <a:latin typeface="Times New Roman" pitchFamily="18" charset="0"/>
                <a:cs typeface="Times New Roman" pitchFamily="18" charset="0"/>
              </a:rPr>
              <a:t>midanguy</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atu</a:t>
            </a:r>
            <a:r>
              <a:rPr lang="en-US" altLang="zh-TW" sz="3200" dirty="0" smtClean="0">
                <a:latin typeface="Times New Roman" pitchFamily="18" charset="0"/>
                <a:cs typeface="Times New Roman" pitchFamily="18" charset="0"/>
              </a:rPr>
              <a:t> </a:t>
            </a:r>
            <a:r>
              <a:rPr lang="en-US" altLang="zh-TW" sz="3200" dirty="0" err="1" smtClean="0">
                <a:latin typeface="Times New Roman" pitchFamily="18" charset="0"/>
                <a:cs typeface="Times New Roman" pitchFamily="18" charset="0"/>
              </a:rPr>
              <a:t>mifoting</a:t>
            </a:r>
            <a:r>
              <a:rPr lang="en-US" altLang="zh-TW" sz="3200" dirty="0" smtClean="0">
                <a:latin typeface="Times New Roman" pitchFamily="18" charset="0"/>
                <a:cs typeface="Times New Roman" pitchFamily="18" charset="0"/>
              </a:rPr>
              <a:t>. </a:t>
            </a:r>
          </a:p>
          <a:p>
            <a:r>
              <a:rPr lang="zh-TW" altLang="en-US" sz="2400" b="1" dirty="0" smtClean="0"/>
              <a:t>在海祭中由年長階級</a:t>
            </a:r>
            <a:r>
              <a:rPr lang="en-US" altLang="zh-TW" sz="2400" b="1" dirty="0" smtClean="0"/>
              <a:t>,</a:t>
            </a:r>
            <a:r>
              <a:rPr lang="zh-TW" altLang="en-US" sz="2400" b="1" dirty="0" smtClean="0"/>
              <a:t>各階級青少年搭建臨時工、體能訓練、野外生活其中捕魚是最重要得活動。</a:t>
            </a:r>
            <a:endParaRPr lang="zh-TW" altLang="en-US" sz="2400" b="1" dirty="0"/>
          </a:p>
        </p:txBody>
      </p:sp>
      <p:pic>
        <p:nvPicPr>
          <p:cNvPr id="4" name="Picture 2"/>
          <p:cNvPicPr>
            <a:picLocks noChangeAspect="1" noChangeArrowheads="1"/>
          </p:cNvPicPr>
          <p:nvPr/>
        </p:nvPicPr>
        <p:blipFill>
          <a:blip r:embed="rId2" cstate="print"/>
          <a:srcRect l="6048" t="21013" r="4827" b="7377"/>
          <a:stretch>
            <a:fillRect/>
          </a:stretch>
        </p:blipFill>
        <p:spPr bwMode="auto">
          <a:xfrm>
            <a:off x="1714480" y="5072074"/>
            <a:ext cx="3929090" cy="1143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err="1" smtClean="0"/>
              <a:t>Pakarongay</a:t>
            </a:r>
            <a:r>
              <a:rPr lang="en-US" altLang="zh-TW" b="1" dirty="0" smtClean="0"/>
              <a:t> </a:t>
            </a:r>
            <a:r>
              <a:rPr lang="zh-TW" altLang="en-US" b="1" dirty="0" smtClean="0"/>
              <a:t>年齡階層</a:t>
            </a:r>
            <a:r>
              <a:rPr lang="en-US" altLang="zh-TW" b="1" dirty="0" smtClean="0"/>
              <a:t>(2)</a:t>
            </a:r>
            <a:endParaRPr lang="zh-TW" altLang="en-US" dirty="0"/>
          </a:p>
        </p:txBody>
      </p:sp>
      <p:sp>
        <p:nvSpPr>
          <p:cNvPr id="3" name="內容版面配置區 2"/>
          <p:cNvSpPr>
            <a:spLocks noGrp="1"/>
          </p:cNvSpPr>
          <p:nvPr>
            <p:ph idx="1"/>
          </p:nvPr>
        </p:nvSpPr>
        <p:spPr/>
        <p:txBody>
          <a:bodyPr/>
          <a:lstStyle/>
          <a:p>
            <a:r>
              <a:rPr lang="en-US" altLang="zh-TW" sz="3600" dirty="0" smtClean="0">
                <a:latin typeface="Times New Roman" pitchFamily="18" charset="0"/>
                <a:cs typeface="Times New Roman" pitchFamily="18" charset="0"/>
              </a:rPr>
              <a:t>I </a:t>
            </a:r>
            <a:r>
              <a:rPr lang="en-US" altLang="zh-TW" sz="3600" dirty="0" err="1" smtClean="0">
                <a:latin typeface="Times New Roman" pitchFamily="18" charset="0"/>
                <a:cs typeface="Times New Roman" pitchFamily="18" charset="0"/>
              </a:rPr>
              <a:t>pifotingan</a:t>
            </a:r>
            <a:r>
              <a:rPr lang="en-US" altLang="zh-TW" sz="3600" dirty="0" smtClean="0">
                <a:latin typeface="Times New Roman" pitchFamily="18" charset="0"/>
                <a:cs typeface="Times New Roman" pitchFamily="18" charset="0"/>
              </a:rPr>
              <a:t>  o </a:t>
            </a:r>
            <a:r>
              <a:rPr lang="en-US" altLang="zh-TW" sz="3600" dirty="0" err="1" smtClean="0">
                <a:latin typeface="Times New Roman" pitchFamily="18" charset="0"/>
                <a:cs typeface="Times New Roman" pitchFamily="18" charset="0"/>
              </a:rPr>
              <a:t>fafahiyan</a:t>
            </a:r>
            <a:r>
              <a:rPr lang="en-US" altLang="zh-TW" sz="3600" dirty="0" smtClean="0">
                <a:latin typeface="Times New Roman" pitchFamily="18" charset="0"/>
                <a:cs typeface="Times New Roman" pitchFamily="18" charset="0"/>
              </a:rPr>
              <a:t> </a:t>
            </a:r>
            <a:r>
              <a:rPr lang="en-US" altLang="zh-TW" sz="3600" dirty="0" err="1" smtClean="0">
                <a:latin typeface="Times New Roman" pitchFamily="18" charset="0"/>
                <a:cs typeface="Times New Roman" pitchFamily="18" charset="0"/>
              </a:rPr>
              <a:t>patabu</a:t>
            </a:r>
            <a:r>
              <a:rPr lang="en-US" altLang="zh-TW" sz="3600" dirty="0" smtClean="0">
                <a:latin typeface="Times New Roman" pitchFamily="18" charset="0"/>
                <a:cs typeface="Times New Roman" pitchFamily="18" charset="0"/>
              </a:rPr>
              <a:t> </a:t>
            </a:r>
            <a:r>
              <a:rPr lang="en-US" altLang="zh-TW" sz="3600" dirty="0" err="1" smtClean="0">
                <a:latin typeface="Times New Roman" pitchFamily="18" charset="0"/>
                <a:cs typeface="Times New Roman" pitchFamily="18" charset="0"/>
              </a:rPr>
              <a:t>tu</a:t>
            </a:r>
            <a:r>
              <a:rPr lang="en-US" altLang="zh-TW" sz="3600" dirty="0" smtClean="0">
                <a:latin typeface="Times New Roman" pitchFamily="18" charset="0"/>
                <a:cs typeface="Times New Roman" pitchFamily="18" charset="0"/>
              </a:rPr>
              <a:t> </a:t>
            </a:r>
            <a:r>
              <a:rPr lang="en-US" altLang="zh-TW" sz="3600" dirty="0" err="1" smtClean="0">
                <a:latin typeface="Times New Roman" pitchFamily="18" charset="0"/>
                <a:cs typeface="Times New Roman" pitchFamily="18" charset="0"/>
              </a:rPr>
              <a:t>hemay</a:t>
            </a:r>
            <a:r>
              <a:rPr lang="en-US" altLang="zh-TW" sz="3600" dirty="0" smtClean="0">
                <a:latin typeface="Times New Roman" pitchFamily="18" charset="0"/>
                <a:cs typeface="Times New Roman" pitchFamily="18" charset="0"/>
              </a:rPr>
              <a:t> </a:t>
            </a:r>
            <a:r>
              <a:rPr lang="en-US" altLang="zh-TW" sz="3600" dirty="0" err="1" smtClean="0">
                <a:latin typeface="Times New Roman" pitchFamily="18" charset="0"/>
                <a:cs typeface="Times New Roman" pitchFamily="18" charset="0"/>
              </a:rPr>
              <a:t>epah</a:t>
            </a:r>
            <a:r>
              <a:rPr lang="zh-TW" altLang="en-US" sz="3600" dirty="0" smtClean="0">
                <a:latin typeface="Times New Roman" pitchFamily="18" charset="0"/>
                <a:cs typeface="Times New Roman" pitchFamily="18" charset="0"/>
              </a:rPr>
              <a:t>、</a:t>
            </a:r>
            <a:r>
              <a:rPr lang="en-US" altLang="zh-TW" sz="3600" dirty="0" err="1" smtClean="0">
                <a:latin typeface="Times New Roman" pitchFamily="18" charset="0"/>
                <a:cs typeface="Times New Roman" pitchFamily="18" charset="0"/>
              </a:rPr>
              <a:t>titi</a:t>
            </a:r>
            <a:r>
              <a:rPr lang="zh-TW" altLang="en-US" sz="3600" dirty="0" smtClean="0">
                <a:latin typeface="Times New Roman" pitchFamily="18" charset="0"/>
                <a:cs typeface="Times New Roman" pitchFamily="18" charset="0"/>
              </a:rPr>
              <a:t>、</a:t>
            </a:r>
            <a:r>
              <a:rPr lang="en-US" altLang="zh-TW" sz="3600" dirty="0" err="1" smtClean="0">
                <a:latin typeface="Times New Roman" pitchFamily="18" charset="0"/>
                <a:cs typeface="Times New Roman" pitchFamily="18" charset="0"/>
              </a:rPr>
              <a:t>toron</a:t>
            </a:r>
            <a:r>
              <a:rPr lang="en-US" altLang="zh-TW" sz="3600" dirty="0" smtClean="0">
                <a:latin typeface="Times New Roman" pitchFamily="18" charset="0"/>
                <a:cs typeface="Times New Roman" pitchFamily="18" charset="0"/>
              </a:rPr>
              <a:t> </a:t>
            </a:r>
            <a:r>
              <a:rPr lang="en-US" altLang="zh-TW" sz="3600" dirty="0" err="1" smtClean="0">
                <a:latin typeface="Times New Roman" pitchFamily="18" charset="0"/>
                <a:cs typeface="Times New Roman" pitchFamily="18" charset="0"/>
              </a:rPr>
              <a:t>i</a:t>
            </a:r>
            <a:r>
              <a:rPr lang="en-US" altLang="zh-TW" sz="3600" dirty="0" smtClean="0">
                <a:latin typeface="Times New Roman" pitchFamily="18" charset="0"/>
                <a:cs typeface="Times New Roman" pitchFamily="18" charset="0"/>
              </a:rPr>
              <a:t> </a:t>
            </a:r>
            <a:r>
              <a:rPr lang="en-US" altLang="zh-TW" sz="3600" dirty="0" err="1" smtClean="0">
                <a:latin typeface="Times New Roman" pitchFamily="18" charset="0"/>
                <a:cs typeface="Times New Roman" pitchFamily="18" charset="0"/>
              </a:rPr>
              <a:t>riyar</a:t>
            </a:r>
            <a:r>
              <a:rPr lang="en-US" altLang="zh-TW" sz="3600" dirty="0" smtClean="0">
                <a:latin typeface="Times New Roman" pitchFamily="18" charset="0"/>
                <a:cs typeface="Times New Roman" pitchFamily="18" charset="0"/>
              </a:rPr>
              <a:t>.</a:t>
            </a:r>
          </a:p>
          <a:p>
            <a:r>
              <a:rPr lang="zh-TW" altLang="en-US" b="1" dirty="0" smtClean="0">
                <a:latin typeface="標楷體" pitchFamily="65" charset="-120"/>
                <a:ea typeface="標楷體" pitchFamily="65" charset="-120"/>
              </a:rPr>
              <a:t>女人若出現男人捕不到魚所以很忌諱、只能在家準備祭拜的檳榔、米酒、豬肉、麻糬。</a:t>
            </a:r>
            <a:endParaRPr lang="en-US" altLang="zh-TW" b="1" dirty="0" smtClean="0">
              <a:latin typeface="標楷體" pitchFamily="65" charset="-120"/>
              <a:ea typeface="標楷體" pitchFamily="65" charset="-120"/>
            </a:endParaRPr>
          </a:p>
          <a:p>
            <a:endParaRPr lang="zh-TW" altLang="en-US" b="1" dirty="0">
              <a:latin typeface="標楷體" pitchFamily="65" charset="-120"/>
              <a:ea typeface="標楷體" pitchFamily="65" charset="-120"/>
            </a:endParaRPr>
          </a:p>
        </p:txBody>
      </p:sp>
      <p:sp>
        <p:nvSpPr>
          <p:cNvPr id="5122" name="AutoShape 2" descr="今年首批進口70公噸豬肉來了萊劑檢出數據出爐"/>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5124" name="AutoShape 4" descr="今年首批進口70公噸豬肉來了萊劑檢出數據出爐"/>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5126" name="AutoShape 6" descr="暢銷! 這次特價一定要買的【台糖優質肉品】台糖五花肉丁3kg量販包(CAS認證健康豬肉) @ EZ購物中心:: 隨意窩Xuite日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p:nvPr/>
        </p:nvPicPr>
        <p:blipFill>
          <a:blip r:embed="rId2"/>
          <a:srcRect l="32466" t="25510" r="25850" b="45674"/>
          <a:stretch>
            <a:fillRect/>
          </a:stretch>
        </p:blipFill>
        <p:spPr bwMode="auto">
          <a:xfrm rot="16200000">
            <a:off x="3857620" y="3000372"/>
            <a:ext cx="2071702" cy="45005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itchFamily="65" charset="-120"/>
                <a:ea typeface="標楷體" pitchFamily="65" charset="-120"/>
              </a:rPr>
              <a:t>共享捕獲魚獵</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b="1" dirty="0" err="1" smtClean="0">
                <a:latin typeface="Times New Roman" pitchFamily="18" charset="0"/>
                <a:cs typeface="Times New Roman" pitchFamily="18" charset="0"/>
              </a:rPr>
              <a:t>Dadamaanay</a:t>
            </a:r>
            <a:r>
              <a:rPr lang="en-US" altLang="zh-TW" b="1" dirty="0" smtClean="0">
                <a:latin typeface="Times New Roman" pitchFamily="18" charset="0"/>
                <a:cs typeface="Times New Roman" pitchFamily="18" charset="0"/>
              </a:rPr>
              <a:t>  </a:t>
            </a:r>
            <a:r>
              <a:rPr lang="en-US" altLang="zh-TW" b="1" dirty="0" err="1" smtClean="0">
                <a:latin typeface="Times New Roman" pitchFamily="18" charset="0"/>
                <a:cs typeface="Times New Roman" pitchFamily="18" charset="0"/>
              </a:rPr>
              <a:t>nipifutin</a:t>
            </a:r>
            <a:r>
              <a:rPr lang="en-US" altLang="zh-TW" b="1" dirty="0" smtClean="0">
                <a:latin typeface="Times New Roman" pitchFamily="18" charset="0"/>
                <a:cs typeface="Times New Roman" pitchFamily="18" charset="0"/>
              </a:rPr>
              <a:t> a </a:t>
            </a:r>
            <a:r>
              <a:rPr lang="en-US" altLang="zh-TW" b="1" dirty="0" err="1" smtClean="0">
                <a:latin typeface="Times New Roman" pitchFamily="18" charset="0"/>
                <a:cs typeface="Times New Roman" pitchFamily="18" charset="0"/>
              </a:rPr>
              <a:t>demak,pipalahok</a:t>
            </a:r>
            <a:r>
              <a:rPr lang="en-US" altLang="zh-TW" b="1" dirty="0" smtClean="0">
                <a:latin typeface="Times New Roman" pitchFamily="18" charset="0"/>
                <a:cs typeface="Times New Roman" pitchFamily="18" charset="0"/>
              </a:rPr>
              <a:t> </a:t>
            </a:r>
            <a:r>
              <a:rPr lang="en-US" altLang="zh-TW" b="1" dirty="0" smtClean="0">
                <a:latin typeface="Times New Roman" pitchFamily="18" charset="0"/>
                <a:cs typeface="Times New Roman" pitchFamily="18" charset="0"/>
              </a:rPr>
              <a:t> </a:t>
            </a:r>
            <a:r>
              <a:rPr lang="en-US" altLang="zh-TW" b="1" dirty="0" err="1" smtClean="0">
                <a:latin typeface="Times New Roman" pitchFamily="18" charset="0"/>
                <a:cs typeface="Times New Roman" pitchFamily="18" charset="0"/>
              </a:rPr>
              <a:t>tu</a:t>
            </a:r>
            <a:r>
              <a:rPr lang="en-US" altLang="zh-TW" b="1" dirty="0" smtClean="0">
                <a:latin typeface="Times New Roman" pitchFamily="18" charset="0"/>
                <a:cs typeface="Times New Roman" pitchFamily="18" charset="0"/>
              </a:rPr>
              <a:t> </a:t>
            </a:r>
            <a:r>
              <a:rPr lang="en-US" altLang="zh-TW" b="1" dirty="0" err="1" smtClean="0">
                <a:latin typeface="Times New Roman" pitchFamily="18" charset="0"/>
                <a:cs typeface="Times New Roman" pitchFamily="18" charset="0"/>
              </a:rPr>
              <a:t>mato’asay</a:t>
            </a:r>
            <a:r>
              <a:rPr lang="en-US" altLang="zh-TW" b="1" dirty="0" smtClean="0">
                <a:latin typeface="Times New Roman" pitchFamily="18" charset="0"/>
                <a:cs typeface="Times New Roman" pitchFamily="18" charset="0"/>
              </a:rPr>
              <a:t> </a:t>
            </a:r>
            <a:r>
              <a:rPr lang="en-US" altLang="zh-TW" b="1" dirty="0" err="1" smtClean="0">
                <a:latin typeface="Times New Roman" pitchFamily="18" charset="0"/>
                <a:cs typeface="Times New Roman" pitchFamily="18" charset="0"/>
              </a:rPr>
              <a:t>parocuken</a:t>
            </a:r>
            <a:r>
              <a:rPr lang="en-US" altLang="zh-TW" b="1" dirty="0" smtClean="0">
                <a:latin typeface="Times New Roman" pitchFamily="18" charset="0"/>
                <a:cs typeface="Times New Roman" pitchFamily="18" charset="0"/>
              </a:rPr>
              <a:t> </a:t>
            </a:r>
            <a:r>
              <a:rPr lang="en-US" altLang="zh-TW" b="1" dirty="0" smtClean="0">
                <a:latin typeface="Times New Roman" pitchFamily="18" charset="0"/>
                <a:cs typeface="Times New Roman" pitchFamily="18" charset="0"/>
              </a:rPr>
              <a:t>to </a:t>
            </a:r>
            <a:r>
              <a:rPr lang="en-US" altLang="zh-TW" b="1" dirty="0" err="1" smtClean="0">
                <a:latin typeface="Times New Roman" pitchFamily="18" charset="0"/>
                <a:cs typeface="Times New Roman" pitchFamily="18" charset="0"/>
              </a:rPr>
              <a:t>sakapahay</a:t>
            </a:r>
            <a:r>
              <a:rPr lang="en-US" altLang="zh-TW" b="1" dirty="0" smtClean="0">
                <a:latin typeface="Times New Roman" pitchFamily="18" charset="0"/>
                <a:cs typeface="Times New Roman" pitchFamily="18" charset="0"/>
              </a:rPr>
              <a:t> </a:t>
            </a:r>
            <a:r>
              <a:rPr lang="en-US" altLang="zh-TW" b="1" dirty="0" smtClean="0">
                <a:latin typeface="Times New Roman" pitchFamily="18" charset="0"/>
                <a:cs typeface="Times New Roman" pitchFamily="18" charset="0"/>
              </a:rPr>
              <a:t>a </a:t>
            </a:r>
            <a:r>
              <a:rPr lang="en-US" altLang="zh-TW" b="1" dirty="0" err="1" smtClean="0">
                <a:latin typeface="Times New Roman" pitchFamily="18" charset="0"/>
                <a:cs typeface="Times New Roman" pitchFamily="18" charset="0"/>
              </a:rPr>
              <a:t>foting</a:t>
            </a:r>
            <a:r>
              <a:rPr lang="en-US" altLang="zh-TW" b="1" dirty="0" smtClean="0">
                <a:latin typeface="Times New Roman" pitchFamily="18" charset="0"/>
                <a:cs typeface="Times New Roman" pitchFamily="18" charset="0"/>
              </a:rPr>
              <a:t> </a:t>
            </a:r>
            <a:r>
              <a:rPr lang="zh-TW" altLang="en-US" b="1" dirty="0" smtClean="0">
                <a:latin typeface="Times New Roman" pitchFamily="18" charset="0"/>
                <a:cs typeface="Times New Roman" pitchFamily="18" charset="0"/>
              </a:rPr>
              <a:t>、</a:t>
            </a:r>
            <a:r>
              <a:rPr lang="en-US" altLang="zh-TW" b="1" dirty="0" err="1" smtClean="0">
                <a:latin typeface="Times New Roman" pitchFamily="18" charset="0"/>
                <a:cs typeface="Times New Roman" pitchFamily="18" charset="0"/>
              </a:rPr>
              <a:t>pafatisen</a:t>
            </a:r>
            <a:r>
              <a:rPr lang="en-US" altLang="zh-TW" b="1" dirty="0" smtClean="0">
                <a:latin typeface="Times New Roman" pitchFamily="18" charset="0"/>
                <a:cs typeface="Times New Roman" pitchFamily="18" charset="0"/>
              </a:rPr>
              <a:t> </a:t>
            </a:r>
            <a:r>
              <a:rPr lang="zh-TW" altLang="en-US" b="1" dirty="0" smtClean="0">
                <a:latin typeface="Times New Roman" pitchFamily="18" charset="0"/>
                <a:cs typeface="Times New Roman" pitchFamily="18" charset="0"/>
              </a:rPr>
              <a:t>、 </a:t>
            </a:r>
            <a:r>
              <a:rPr lang="en-US" altLang="zh-TW" b="1" dirty="0" smtClean="0">
                <a:latin typeface="Times New Roman" pitchFamily="18" charset="0"/>
                <a:cs typeface="Times New Roman" pitchFamily="18" charset="0"/>
              </a:rPr>
              <a:t>no </a:t>
            </a:r>
            <a:r>
              <a:rPr lang="en-US" altLang="zh-TW" b="1" dirty="0" err="1" smtClean="0">
                <a:latin typeface="Times New Roman" pitchFamily="18" charset="0"/>
                <a:cs typeface="Times New Roman" pitchFamily="18" charset="0"/>
              </a:rPr>
              <a:t>mato’asay</a:t>
            </a:r>
            <a:r>
              <a:rPr lang="en-US" altLang="zh-TW" b="1" dirty="0" smtClean="0">
                <a:latin typeface="Times New Roman" pitchFamily="18" charset="0"/>
                <a:cs typeface="Times New Roman" pitchFamily="18" charset="0"/>
              </a:rPr>
              <a:t>  </a:t>
            </a:r>
            <a:r>
              <a:rPr lang="en-US" altLang="zh-TW" b="1" dirty="0" err="1" smtClean="0">
                <a:latin typeface="Times New Roman" pitchFamily="18" charset="0"/>
                <a:cs typeface="Times New Roman" pitchFamily="18" charset="0"/>
              </a:rPr>
              <a:t>ko</a:t>
            </a:r>
            <a:r>
              <a:rPr lang="en-US" altLang="zh-TW" b="1" dirty="0" smtClean="0">
                <a:latin typeface="Times New Roman" pitchFamily="18" charset="0"/>
                <a:cs typeface="Times New Roman" pitchFamily="18" charset="0"/>
              </a:rPr>
              <a:t> </a:t>
            </a:r>
            <a:r>
              <a:rPr lang="en-US" altLang="zh-TW" b="1" dirty="0" err="1" smtClean="0">
                <a:latin typeface="Times New Roman" pitchFamily="18" charset="0"/>
                <a:cs typeface="Times New Roman" pitchFamily="18" charset="0"/>
              </a:rPr>
              <a:t>kaemangay</a:t>
            </a:r>
            <a:r>
              <a:rPr lang="en-US" altLang="zh-TW" b="1" dirty="0" smtClean="0">
                <a:latin typeface="Times New Roman" pitchFamily="18" charset="0"/>
                <a:cs typeface="Times New Roman" pitchFamily="18" charset="0"/>
              </a:rPr>
              <a:t>.</a:t>
            </a:r>
          </a:p>
          <a:p>
            <a:r>
              <a:rPr lang="zh-TW" altLang="en-US" sz="2800" b="1" dirty="0" smtClean="0">
                <a:latin typeface="標楷體" pitchFamily="65" charset="-120"/>
                <a:ea typeface="標楷體" pitchFamily="65" charset="-120"/>
              </a:rPr>
              <a:t>午餐時刻， 耆老被分配到最好魚類享用； 耆老體恤年齡階級， 自己所享有的也分享給青年。</a:t>
            </a:r>
            <a:endParaRPr lang="en-US" altLang="zh-TW" sz="2800" b="1" dirty="0" smtClean="0">
              <a:latin typeface="標楷體" pitchFamily="65" charset="-120"/>
              <a:ea typeface="標楷體" pitchFamily="65" charset="-120"/>
            </a:endParaRPr>
          </a:p>
          <a:p>
            <a:endParaRPr lang="zh-TW" altLang="en-US" dirty="0"/>
          </a:p>
        </p:txBody>
      </p:sp>
      <p:pic>
        <p:nvPicPr>
          <p:cNvPr id="4" name="圖片 3"/>
          <p:cNvPicPr/>
          <p:nvPr/>
        </p:nvPicPr>
        <p:blipFill>
          <a:blip r:embed="rId2"/>
          <a:srcRect l="32466" t="25510" r="25850" b="45674"/>
          <a:stretch>
            <a:fillRect/>
          </a:stretch>
        </p:blipFill>
        <p:spPr bwMode="auto">
          <a:xfrm rot="16200000">
            <a:off x="3679025" y="3178967"/>
            <a:ext cx="2428892" cy="45005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704088"/>
            <a:ext cx="8229600" cy="1143000"/>
          </a:xfrm>
        </p:spPr>
        <p:txBody>
          <a:bodyPr/>
          <a:lstStyle/>
          <a:p>
            <a:pPr algn="ctr"/>
            <a:r>
              <a:rPr lang="zh-TW" altLang="en-US" dirty="0" smtClean="0">
                <a:latin typeface="標楷體" pitchFamily="65" charset="-120"/>
                <a:ea typeface="標楷體" pitchFamily="65" charset="-120"/>
                <a:cs typeface="Times New Roman" pitchFamily="18" charset="0"/>
              </a:rPr>
              <a:t>認識捕魚器具</a:t>
            </a:r>
            <a:endParaRPr lang="zh-TW" altLang="en-US" dirty="0">
              <a:latin typeface="標楷體" pitchFamily="65" charset="-120"/>
              <a:ea typeface="標楷體" pitchFamily="65" charset="-120"/>
              <a:cs typeface="Times New Roman" pitchFamily="18" charset="0"/>
            </a:endParaRPr>
          </a:p>
        </p:txBody>
      </p:sp>
      <p:pic>
        <p:nvPicPr>
          <p:cNvPr id="4" name="Picture 2" descr="C:\Users\User\Downloads\440762.jpg"/>
          <p:cNvPicPr>
            <a:picLocks noGrp="1" noChangeAspect="1" noChangeArrowheads="1"/>
          </p:cNvPicPr>
          <p:nvPr>
            <p:ph idx="1"/>
          </p:nvPr>
        </p:nvPicPr>
        <p:blipFill>
          <a:blip r:embed="rId2"/>
          <a:srcRect l="58577" t="16275" r="9060" b="30018"/>
          <a:stretch>
            <a:fillRect/>
          </a:stretch>
        </p:blipFill>
        <p:spPr bwMode="auto">
          <a:xfrm>
            <a:off x="6429388" y="3786190"/>
            <a:ext cx="1984219" cy="2532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User\Downloads\440762.jpg"/>
          <p:cNvPicPr>
            <a:picLocks noChangeAspect="1" noChangeArrowheads="1"/>
          </p:cNvPicPr>
          <p:nvPr/>
        </p:nvPicPr>
        <p:blipFill>
          <a:blip r:embed="rId3" cstate="print"/>
          <a:srcRect l="17356" t="66727" r="45762"/>
          <a:stretch>
            <a:fillRect/>
          </a:stretch>
        </p:blipFill>
        <p:spPr bwMode="auto">
          <a:xfrm>
            <a:off x="4000496" y="3929066"/>
            <a:ext cx="1214446" cy="1460479"/>
          </a:xfrm>
          <a:prstGeom prst="rect">
            <a:avLst/>
          </a:prstGeom>
          <a:noFill/>
        </p:spPr>
      </p:pic>
      <p:pic>
        <p:nvPicPr>
          <p:cNvPr id="6" name="Picture 16" descr="槐渔1.1米1.5米螺蛳推网螺丝网三角推网方田螺网蜗斗牛网乌斗牛网小推网三角渔网1.5米大号螺蛳网【图片价格品牌报价】-京东"/>
          <p:cNvPicPr>
            <a:picLocks noChangeAspect="1" noChangeArrowheads="1"/>
          </p:cNvPicPr>
          <p:nvPr/>
        </p:nvPicPr>
        <p:blipFill>
          <a:blip r:embed="rId4"/>
          <a:srcRect/>
          <a:stretch>
            <a:fillRect/>
          </a:stretch>
        </p:blipFill>
        <p:spPr bwMode="auto">
          <a:xfrm>
            <a:off x="285720" y="2143116"/>
            <a:ext cx="2786082" cy="2786082"/>
          </a:xfrm>
          <a:prstGeom prst="rect">
            <a:avLst/>
          </a:prstGeom>
          <a:noFill/>
        </p:spPr>
      </p:pic>
      <p:pic>
        <p:nvPicPr>
          <p:cNvPr id="3074" name="Picture 2" descr="吳小珍】輕鬆玩八卦網(手拋網美式網tarrafa 遠投cast net 捕魚) - YouTube"/>
          <p:cNvPicPr>
            <a:picLocks noChangeAspect="1" noChangeArrowheads="1"/>
          </p:cNvPicPr>
          <p:nvPr/>
        </p:nvPicPr>
        <p:blipFill>
          <a:blip r:embed="rId5"/>
          <a:srcRect t="22322" r="14999" b="19642"/>
          <a:stretch>
            <a:fillRect/>
          </a:stretch>
        </p:blipFill>
        <p:spPr bwMode="auto">
          <a:xfrm>
            <a:off x="6072198" y="2214554"/>
            <a:ext cx="2428892" cy="928694"/>
          </a:xfrm>
          <a:prstGeom prst="rect">
            <a:avLst/>
          </a:prstGeom>
          <a:noFill/>
        </p:spPr>
      </p:pic>
      <p:sp>
        <p:nvSpPr>
          <p:cNvPr id="8" name="矩形 7"/>
          <p:cNvSpPr/>
          <p:nvPr/>
        </p:nvSpPr>
        <p:spPr>
          <a:xfrm>
            <a:off x="6357950" y="3286124"/>
            <a:ext cx="1744388" cy="369332"/>
          </a:xfrm>
          <a:prstGeom prst="rect">
            <a:avLst/>
          </a:prstGeom>
        </p:spPr>
        <p:txBody>
          <a:bodyPr wrap="none">
            <a:spAutoFit/>
          </a:bodyPr>
          <a:lstStyle/>
          <a:p>
            <a:r>
              <a:rPr lang="en-US" altLang="zh-TW" b="1" dirty="0" err="1" smtClean="0"/>
              <a:t>tafukud</a:t>
            </a:r>
            <a:r>
              <a:rPr lang="zh-TW" altLang="en-US" b="1" dirty="0" smtClean="0"/>
              <a:t>八卦網</a:t>
            </a:r>
            <a:endParaRPr lang="zh-TW" altLang="en-US" b="1" dirty="0"/>
          </a:p>
        </p:txBody>
      </p:sp>
      <p:sp>
        <p:nvSpPr>
          <p:cNvPr id="3076" name="Rectangle 4"/>
          <p:cNvSpPr>
            <a:spLocks noChangeArrowheads="1"/>
          </p:cNvSpPr>
          <p:nvPr/>
        </p:nvSpPr>
        <p:spPr bwMode="auto">
          <a:xfrm>
            <a:off x="6143636" y="4071942"/>
            <a:ext cx="15716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err="1" smtClean="0">
                <a:ln>
                  <a:noFill/>
                </a:ln>
                <a:solidFill>
                  <a:schemeClr val="tx1"/>
                </a:solidFill>
                <a:effectLst/>
                <a:latin typeface="標楷體" pitchFamily="65" charset="-120"/>
                <a:ea typeface="標楷體" pitchFamily="65" charset="-120"/>
                <a:cs typeface="Times New Roman" pitchFamily="18" charset="0"/>
              </a:rPr>
              <a:t>rakar</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魚荃</a:t>
            </a:r>
            <a:endParaRPr kumimoji="1" lang="zh-TW" altLang="en-US" sz="24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077" name="Rectangle 5"/>
          <p:cNvSpPr>
            <a:spLocks noChangeArrowheads="1"/>
          </p:cNvSpPr>
          <p:nvPr/>
        </p:nvSpPr>
        <p:spPr bwMode="auto">
          <a:xfrm>
            <a:off x="3857620" y="5500702"/>
            <a:ext cx="14287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kupid</a:t>
            </a:r>
            <a:r>
              <a:rPr kumimoji="1" lang="zh-TW" altLang="en-US" sz="20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魚蔞</a:t>
            </a: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078" name="Rectangle 6"/>
          <p:cNvSpPr>
            <a:spLocks noChangeArrowheads="1"/>
          </p:cNvSpPr>
          <p:nvPr/>
        </p:nvSpPr>
        <p:spPr bwMode="auto">
          <a:xfrm>
            <a:off x="571472" y="5000636"/>
            <a:ext cx="22145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cadiway</a:t>
            </a:r>
            <a:r>
              <a:rPr kumimoji="1" lang="zh-TW" altLang="en-US" sz="20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三角漁網</a:t>
            </a: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cs typeface="Times New Roman" pitchFamily="18" charset="0"/>
              </a:rPr>
              <a:t> 單詞練習  </a:t>
            </a:r>
            <a:r>
              <a:rPr lang="en-US" altLang="zh-TW" dirty="0" err="1" smtClean="0">
                <a:latin typeface="Times New Roman" pitchFamily="18" charset="0"/>
                <a:cs typeface="Times New Roman" pitchFamily="18" charset="0"/>
              </a:rPr>
              <a:t>kafukilang</a:t>
            </a:r>
            <a:r>
              <a:rPr lang="en-US" altLang="zh-TW" dirty="0" smtClean="0">
                <a:latin typeface="Times New Roman" pitchFamily="18" charset="0"/>
                <a:cs typeface="Times New Roman" pitchFamily="18" charset="0"/>
              </a:rPr>
              <a:t> a </a:t>
            </a:r>
            <a:r>
              <a:rPr lang="en-US" altLang="zh-TW" dirty="0" err="1" smtClean="0">
                <a:latin typeface="Times New Roman" pitchFamily="18" charset="0"/>
                <a:cs typeface="Times New Roman" pitchFamily="18" charset="0"/>
              </a:rPr>
              <a:t>tilid</a:t>
            </a:r>
            <a:endParaRPr lang="zh-TW" altLang="en-US" dirty="0"/>
          </a:p>
        </p:txBody>
      </p:sp>
      <p:sp>
        <p:nvSpPr>
          <p:cNvPr id="3" name="內容版面配置區 2"/>
          <p:cNvSpPr>
            <a:spLocks noGrp="1"/>
          </p:cNvSpPr>
          <p:nvPr>
            <p:ph idx="1"/>
          </p:nvPr>
        </p:nvSpPr>
        <p:spPr/>
        <p:txBody>
          <a:bodyPr>
            <a:normAutofit/>
          </a:bodyPr>
          <a:lstStyle/>
          <a:p>
            <a:r>
              <a:rPr lang="en-US" altLang="zh-TW" sz="3200" b="1" dirty="0" smtClean="0">
                <a:latin typeface="Times New Roman" pitchFamily="18" charset="0"/>
                <a:ea typeface="標楷體" pitchFamily="65" charset="-120"/>
                <a:cs typeface="Times New Roman" pitchFamily="18" charset="0"/>
              </a:rPr>
              <a:t>‘</a:t>
            </a:r>
            <a:r>
              <a:rPr lang="en-US" altLang="zh-TW" sz="3200" b="1" dirty="0" err="1" smtClean="0">
                <a:latin typeface="Times New Roman" pitchFamily="18" charset="0"/>
                <a:ea typeface="標楷體" pitchFamily="65" charset="-120"/>
                <a:cs typeface="Times New Roman" pitchFamily="18" charset="0"/>
              </a:rPr>
              <a:t>icep</a:t>
            </a:r>
            <a:r>
              <a:rPr lang="en-US" altLang="zh-TW" sz="3200" b="1" dirty="0" smtClean="0">
                <a:latin typeface="Times New Roman" pitchFamily="18" charset="0"/>
                <a:ea typeface="標楷體" pitchFamily="65" charset="-120"/>
                <a:cs typeface="Times New Roman" pitchFamily="18" charset="0"/>
              </a:rPr>
              <a:t> </a:t>
            </a:r>
            <a:r>
              <a:rPr lang="zh-TW" altLang="en-US" sz="3200" b="1" dirty="0" smtClean="0">
                <a:latin typeface="Times New Roman" pitchFamily="18" charset="0"/>
                <a:ea typeface="標楷體" pitchFamily="65" charset="-120"/>
                <a:cs typeface="Times New Roman" pitchFamily="18" charset="0"/>
              </a:rPr>
              <a:t>                                            檳榔</a:t>
            </a:r>
            <a:endParaRPr lang="en-US" altLang="zh-TW" sz="3200" b="1" dirty="0" smtClean="0">
              <a:latin typeface="Times New Roman" pitchFamily="18" charset="0"/>
              <a:ea typeface="標楷體" pitchFamily="65" charset="-120"/>
              <a:cs typeface="Times New Roman" pitchFamily="18" charset="0"/>
            </a:endParaRPr>
          </a:p>
          <a:p>
            <a:r>
              <a:rPr lang="en-US" altLang="zh-TW" sz="3200" b="1" dirty="0" err="1" smtClean="0">
                <a:latin typeface="Times New Roman" pitchFamily="18" charset="0"/>
                <a:ea typeface="標楷體" pitchFamily="65" charset="-120"/>
                <a:cs typeface="Times New Roman" pitchFamily="18" charset="0"/>
              </a:rPr>
              <a:t>titi</a:t>
            </a:r>
            <a:r>
              <a:rPr lang="zh-TW" altLang="en-US" sz="3200" b="1" dirty="0" smtClean="0">
                <a:latin typeface="Times New Roman" pitchFamily="18" charset="0"/>
                <a:ea typeface="標楷體" pitchFamily="65" charset="-120"/>
                <a:cs typeface="Times New Roman" pitchFamily="18" charset="0"/>
              </a:rPr>
              <a:t>                                                 豬肉</a:t>
            </a:r>
            <a:endParaRPr lang="en-US" altLang="zh-TW" sz="3200" b="1" dirty="0" smtClean="0">
              <a:latin typeface="Times New Roman" pitchFamily="18" charset="0"/>
              <a:ea typeface="標楷體" pitchFamily="65" charset="-120"/>
              <a:cs typeface="Times New Roman" pitchFamily="18" charset="0"/>
            </a:endParaRPr>
          </a:p>
          <a:p>
            <a:r>
              <a:rPr lang="en-US" altLang="zh-TW" sz="3200" b="1" dirty="0" smtClean="0">
                <a:latin typeface="Times New Roman" pitchFamily="18" charset="0"/>
                <a:ea typeface="標楷體" pitchFamily="65" charset="-120"/>
                <a:cs typeface="Times New Roman" pitchFamily="18" charset="0"/>
              </a:rPr>
              <a:t> </a:t>
            </a:r>
            <a:r>
              <a:rPr lang="en-US" altLang="zh-TW" sz="3200" b="1" dirty="0" err="1" smtClean="0">
                <a:latin typeface="Times New Roman" pitchFamily="18" charset="0"/>
                <a:ea typeface="標楷體" pitchFamily="65" charset="-120"/>
                <a:cs typeface="Times New Roman" pitchFamily="18" charset="0"/>
              </a:rPr>
              <a:t>toron</a:t>
            </a:r>
            <a:r>
              <a:rPr lang="zh-TW" altLang="en-US" sz="3200" b="1" dirty="0" smtClean="0">
                <a:latin typeface="Times New Roman" pitchFamily="18" charset="0"/>
                <a:ea typeface="標楷體" pitchFamily="65" charset="-120"/>
                <a:cs typeface="Times New Roman" pitchFamily="18" charset="0"/>
              </a:rPr>
              <a:t>                                             麻糬</a:t>
            </a:r>
            <a:endParaRPr lang="en-US" altLang="zh-TW" sz="3200" b="1" dirty="0" smtClean="0">
              <a:latin typeface="Times New Roman" pitchFamily="18" charset="0"/>
              <a:ea typeface="標楷體" pitchFamily="65" charset="-120"/>
              <a:cs typeface="Times New Roman" pitchFamily="18" charset="0"/>
            </a:endParaRPr>
          </a:p>
          <a:p>
            <a:r>
              <a:rPr lang="en-US" altLang="zh-TW" sz="3200" b="1" dirty="0" err="1" smtClean="0"/>
              <a:t>mikungling</a:t>
            </a:r>
            <a:r>
              <a:rPr lang="en-US" altLang="zh-TW" sz="3200" b="1" dirty="0" smtClean="0"/>
              <a:t> </a:t>
            </a:r>
            <a:r>
              <a:rPr lang="zh-TW" altLang="en-US" sz="3200" b="1" dirty="0" smtClean="0"/>
              <a:t>                                  </a:t>
            </a:r>
            <a:r>
              <a:rPr lang="zh-TW" altLang="en-US" sz="3200" b="1" dirty="0" smtClean="0">
                <a:latin typeface="標楷體" pitchFamily="65" charset="-120"/>
                <a:ea typeface="標楷體" pitchFamily="65" charset="-120"/>
              </a:rPr>
              <a:t>訓練</a:t>
            </a:r>
            <a:endParaRPr lang="en-US" altLang="zh-TW" sz="3200" b="1" dirty="0" smtClean="0">
              <a:latin typeface="標楷體" pitchFamily="65" charset="-120"/>
              <a:ea typeface="標楷體" pitchFamily="65" charset="-120"/>
            </a:endParaRPr>
          </a:p>
          <a:p>
            <a:r>
              <a:rPr lang="en-US" altLang="zh-TW" sz="3200" b="1" dirty="0" err="1" smtClean="0"/>
              <a:t>mafekac</a:t>
            </a:r>
            <a:r>
              <a:rPr lang="zh-TW" altLang="en-US" sz="3200" b="1" dirty="0" smtClean="0"/>
              <a:t>                                         </a:t>
            </a:r>
            <a:r>
              <a:rPr lang="zh-TW" altLang="en-US" sz="2800" b="1" dirty="0" smtClean="0">
                <a:latin typeface="標楷體" pitchFamily="65" charset="-120"/>
                <a:ea typeface="標楷體" pitchFamily="65" charset="-120"/>
              </a:rPr>
              <a:t>體能訓練</a:t>
            </a:r>
            <a:endParaRPr lang="en-US" altLang="zh-TW" sz="2800" b="1" dirty="0" smtClean="0">
              <a:latin typeface="標楷體" pitchFamily="65" charset="-120"/>
              <a:ea typeface="標楷體" pitchFamily="65" charset="-120"/>
            </a:endParaRPr>
          </a:p>
          <a:p>
            <a:r>
              <a:rPr lang="en-US" altLang="zh-TW" sz="3200" b="1" dirty="0" err="1" smtClean="0"/>
              <a:t>midanguy</a:t>
            </a:r>
            <a:r>
              <a:rPr lang="en-US" altLang="zh-TW" sz="3200" b="1" dirty="0" smtClean="0"/>
              <a:t> </a:t>
            </a:r>
            <a:r>
              <a:rPr lang="zh-TW" altLang="en-US" sz="3200" b="1" dirty="0" smtClean="0"/>
              <a:t>                                     </a:t>
            </a:r>
            <a:r>
              <a:rPr lang="zh-TW" altLang="en-US" sz="2800" b="1" dirty="0" smtClean="0">
                <a:latin typeface="標楷體" pitchFamily="65" charset="-120"/>
                <a:ea typeface="標楷體" pitchFamily="65" charset="-120"/>
              </a:rPr>
              <a:t>游泳</a:t>
            </a:r>
            <a:r>
              <a:rPr lang="zh-TW" altLang="en-US" sz="3200" b="1" dirty="0" smtClean="0"/>
              <a:t>          </a:t>
            </a:r>
            <a:endParaRPr lang="en-US" altLang="zh-TW" sz="3200" b="1" dirty="0" smtClean="0"/>
          </a:p>
          <a:p>
            <a:r>
              <a:rPr lang="en-US" altLang="zh-TW" sz="3200" b="1" dirty="0" err="1" smtClean="0"/>
              <a:t>mifoting</a:t>
            </a:r>
            <a:r>
              <a:rPr lang="zh-TW" altLang="en-US" sz="3200" b="1" dirty="0" smtClean="0"/>
              <a:t>                                        </a:t>
            </a:r>
            <a:r>
              <a:rPr lang="zh-TW" altLang="en-US" sz="2800" b="1" dirty="0" smtClean="0">
                <a:latin typeface="標楷體" pitchFamily="65" charset="-120"/>
                <a:ea typeface="標楷體" pitchFamily="65" charset="-120"/>
              </a:rPr>
              <a:t>捕魚</a:t>
            </a:r>
            <a:endParaRPr lang="en-US" altLang="zh-TW" sz="2800" b="1" dirty="0" smtClean="0">
              <a:latin typeface="標楷體" pitchFamily="65" charset="-120"/>
              <a:ea typeface="標楷體" pitchFamily="65" charset="-120"/>
              <a:cs typeface="Times New Roman" pitchFamily="18" charset="0"/>
            </a:endParaRPr>
          </a:p>
          <a:p>
            <a:endParaRPr lang="zh-TW" altLang="en-US"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548</TotalTime>
  <Words>379</Words>
  <Application>Microsoft Office PowerPoint</Application>
  <PresentationFormat>如螢幕大小 (4:3)</PresentationFormat>
  <Paragraphs>40</Paragraphs>
  <Slides>9</Slides>
  <Notes>1</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流線</vt:lpstr>
      <vt:lpstr>海祭(捕魚祭)misacepo</vt:lpstr>
      <vt:lpstr>海祭(捕魚祭)的由來</vt:lpstr>
      <vt:lpstr>海祭(捕魚祭)  Misacepo</vt:lpstr>
      <vt:lpstr>捕魚祭的名稱</vt:lpstr>
      <vt:lpstr>Pakarongay 年齡階層(1)</vt:lpstr>
      <vt:lpstr>Pakarongay 年齡階層(2)</vt:lpstr>
      <vt:lpstr>共享捕獲魚獵</vt:lpstr>
      <vt:lpstr>認識捕魚器具</vt:lpstr>
      <vt:lpstr> 單詞練習  kafukilang a tilid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User</cp:lastModifiedBy>
  <cp:revision>55</cp:revision>
  <dcterms:created xsi:type="dcterms:W3CDTF">2021-05-22T01:07:22Z</dcterms:created>
  <dcterms:modified xsi:type="dcterms:W3CDTF">2021-05-22T14:23:26Z</dcterms:modified>
</cp:coreProperties>
</file>